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notesMasterIdLst>
    <p:notesMasterId r:id="rId63"/>
  </p:notesMasterIdLst>
  <p:sldIdLst>
    <p:sldId id="342" r:id="rId2"/>
    <p:sldId id="379" r:id="rId3"/>
    <p:sldId id="336" r:id="rId4"/>
    <p:sldId id="309" r:id="rId5"/>
    <p:sldId id="337" r:id="rId6"/>
    <p:sldId id="338" r:id="rId7"/>
    <p:sldId id="260" r:id="rId8"/>
    <p:sldId id="277" r:id="rId9"/>
    <p:sldId id="278" r:id="rId10"/>
    <p:sldId id="306" r:id="rId11"/>
    <p:sldId id="330" r:id="rId12"/>
    <p:sldId id="327" r:id="rId13"/>
    <p:sldId id="329" r:id="rId14"/>
    <p:sldId id="365" r:id="rId15"/>
    <p:sldId id="352" r:id="rId16"/>
    <p:sldId id="286" r:id="rId17"/>
    <p:sldId id="318" r:id="rId18"/>
    <p:sldId id="341" r:id="rId19"/>
    <p:sldId id="367" r:id="rId20"/>
    <p:sldId id="353" r:id="rId21"/>
    <p:sldId id="332" r:id="rId22"/>
    <p:sldId id="333" r:id="rId23"/>
    <p:sldId id="334" r:id="rId24"/>
    <p:sldId id="343" r:id="rId25"/>
    <p:sldId id="360" r:id="rId26"/>
    <p:sldId id="369" r:id="rId27"/>
    <p:sldId id="315" r:id="rId28"/>
    <p:sldId id="363" r:id="rId29"/>
    <p:sldId id="354" r:id="rId30"/>
    <p:sldId id="358" r:id="rId31"/>
    <p:sldId id="368" r:id="rId32"/>
    <p:sldId id="335" r:id="rId33"/>
    <p:sldId id="270" r:id="rId34"/>
    <p:sldId id="317" r:id="rId35"/>
    <p:sldId id="355" r:id="rId36"/>
    <p:sldId id="371" r:id="rId37"/>
    <p:sldId id="372" r:id="rId38"/>
    <p:sldId id="377" r:id="rId39"/>
    <p:sldId id="378" r:id="rId40"/>
    <p:sldId id="380" r:id="rId41"/>
    <p:sldId id="373" r:id="rId42"/>
    <p:sldId id="374" r:id="rId43"/>
    <p:sldId id="375" r:id="rId44"/>
    <p:sldId id="345" r:id="rId45"/>
    <p:sldId id="346" r:id="rId46"/>
    <p:sldId id="356" r:id="rId47"/>
    <p:sldId id="325" r:id="rId48"/>
    <p:sldId id="344" r:id="rId49"/>
    <p:sldId id="361" r:id="rId50"/>
    <p:sldId id="364" r:id="rId51"/>
    <p:sldId id="273" r:id="rId52"/>
    <p:sldId id="264" r:id="rId53"/>
    <p:sldId id="303" r:id="rId54"/>
    <p:sldId id="285" r:id="rId55"/>
    <p:sldId id="308" r:id="rId56"/>
    <p:sldId id="274" r:id="rId57"/>
    <p:sldId id="294" r:id="rId58"/>
    <p:sldId id="280" r:id="rId59"/>
    <p:sldId id="381" r:id="rId60"/>
    <p:sldId id="265" r:id="rId61"/>
    <p:sldId id="25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379"/>
          </p14:sldIdLst>
        </p14:section>
        <p14:section name="Example Codebase" id="{FA0EC0E7-A608-4FCD-BB1B-BF49FFA9B001}">
          <p14:sldIdLst>
            <p14:sldId id="336"/>
            <p14:sldId id="309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77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65"/>
            <p14:sldId id="352"/>
            <p14:sldId id="286"/>
            <p14:sldId id="318"/>
            <p14:sldId id="341"/>
            <p14:sldId id="367"/>
            <p14:sldId id="353"/>
            <p14:sldId id="332"/>
            <p14:sldId id="333"/>
            <p14:sldId id="334"/>
            <p14:sldId id="343"/>
            <p14:sldId id="360"/>
            <p14:sldId id="369"/>
            <p14:sldId id="315"/>
            <p14:sldId id="363"/>
            <p14:sldId id="354"/>
            <p14:sldId id="358"/>
            <p14:sldId id="368"/>
            <p14:sldId id="335"/>
            <p14:sldId id="270"/>
            <p14:sldId id="317"/>
            <p14:sldId id="355"/>
            <p14:sldId id="371"/>
            <p14:sldId id="372"/>
            <p14:sldId id="377"/>
            <p14:sldId id="378"/>
            <p14:sldId id="380"/>
            <p14:sldId id="373"/>
            <p14:sldId id="374"/>
            <p14:sldId id="375"/>
            <p14:sldId id="345"/>
            <p14:sldId id="346"/>
            <p14:sldId id="356"/>
            <p14:sldId id="325"/>
            <p14:sldId id="344"/>
            <p14:sldId id="361"/>
            <p14:sldId id="364"/>
            <p14:sldId id="273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74"/>
            <p14:sldId id="294"/>
            <p14:sldId id="280"/>
            <p14:sldId id="381"/>
          </p14:sldIdLst>
        </p14:section>
        <p14:section name="Conclusion" id="{FC286651-327C-4DA7-9CCB-A679C97747CF}">
          <p14:sldIdLst>
            <p14:sldId id="265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537E0-FAB3-4BF6-AF02-8CC96B8EE9A5}" v="2306" dt="2019-08-22T04:21:40.135"/>
    <p1510:client id="{7A13B10A-2137-470B-9E56-FE71A18E6EC1}" v="2" dt="2019-08-22T01:29:22.786"/>
    <p1510:client id="{1E48DCC1-E881-4F72-B8A5-916AFD26F8C2}" v="33" dt="2019-08-22T02:35:17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84" autoAdjust="0"/>
  </p:normalViewPr>
  <p:slideViewPr>
    <p:cSldViewPr snapToGrid="0">
      <p:cViewPr varScale="1">
        <p:scale>
          <a:sx n="65" d="100"/>
          <a:sy n="65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2.sv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1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/>
            <a:t>Improving Unit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/>
            <a:t>Other Tools &amp; Processes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F318C616-A881-4604-859A-D507067F7ABA}" type="pres">
      <dgm:prSet presAssocID="{52F31FEF-6935-41C4-BDB8-BBCCF11150AC}" presName="compositeA" presStyleCnt="0"/>
      <dgm:spPr/>
    </dgm:pt>
    <dgm:pt modelId="{0D5DF71F-5C82-470E-B756-976386624A9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B0D01E26-F466-445E-B79B-5072AD490519}" type="pres">
      <dgm:prSet presAssocID="{52F31FEF-6935-41C4-BDB8-BBCCF11150AC}" presName="circleA" presStyleLbl="node1" presStyleIdx="2" presStyleCnt="4"/>
      <dgm:spPr/>
    </dgm:pt>
    <dgm:pt modelId="{FD376F52-29E6-4DF0-A958-0854E44D99B5}" type="pres">
      <dgm:prSet presAssocID="{52F31FEF-6935-41C4-BDB8-BBCCF11150AC}" presName="spaceA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37FE9C8D-1BF8-4899-BF44-E56A46E9B6AE}" type="pres">
      <dgm:prSet presAssocID="{9E625BC6-FBF6-4AC8-AF3E-D755F529BA5A}" presName="compositeB" presStyleCnt="0"/>
      <dgm:spPr/>
    </dgm:pt>
    <dgm:pt modelId="{EACC5CCB-B255-4920-8228-95768015CA9B}" type="pres">
      <dgm:prSet presAssocID="{9E625BC6-FBF6-4AC8-AF3E-D755F529BA5A}" presName="textB" presStyleLbl="revTx" presStyleIdx="3" presStyleCnt="4">
        <dgm:presLayoutVars>
          <dgm:bulletEnabled val="1"/>
        </dgm:presLayoutVars>
      </dgm:prSet>
      <dgm:spPr/>
    </dgm:pt>
    <dgm:pt modelId="{3A0C07D2-B09E-46E6-999C-30099FF63D75}" type="pres">
      <dgm:prSet presAssocID="{9E625BC6-FBF6-4AC8-AF3E-D755F529BA5A}" presName="circleB" presStyleLbl="node1" presStyleIdx="3" presStyleCnt="4"/>
      <dgm:spPr/>
    </dgm:pt>
    <dgm:pt modelId="{54B17C95-01A2-42C7-AE7D-F450B7436A2E}" type="pres">
      <dgm:prSet presAssocID="{9E625BC6-FBF6-4AC8-AF3E-D755F529BA5A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811DA42C-8353-40F7-A6F8-89EE3E8F1207}" type="presOf" srcId="{9E625BC6-FBF6-4AC8-AF3E-D755F529BA5A}" destId="{EACC5CCB-B255-4920-8228-95768015CA9B}" srcOrd="0" destOrd="0" presId="urn:microsoft.com/office/officeart/2005/8/layout/hProcess11"/>
    <dgm:cxn modelId="{79BB9A42-2174-4B1E-894D-7A4B571FA230}" srcId="{472A7C2B-11D2-4463-BBEA-277B420C6AAA}" destId="{9E625BC6-FBF6-4AC8-AF3E-D755F529BA5A}" srcOrd="3" destOrd="0" parTransId="{9B8A9AC9-AD82-4DD7-8A08-D2AF34C700C9}" sibTransId="{918687BB-7CE8-492E-8EF9-38B3FBE44D57}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B94BBC56-99EA-4C22-95B1-A7F0520B8A7D}" type="presOf" srcId="{52F31FEF-6935-41C4-BDB8-BBCCF11150AC}" destId="{0D5DF71F-5C82-470E-B756-976386624A95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89DACC03-2FF6-4B9C-BFE3-524621B8ACD7}" type="presParOf" srcId="{025960E8-2F87-4939-B1E2-FE762426278E}" destId="{F318C616-A881-4604-859A-D507067F7ABA}" srcOrd="4" destOrd="0" presId="urn:microsoft.com/office/officeart/2005/8/layout/hProcess11"/>
    <dgm:cxn modelId="{68D3E72A-99BB-4E9F-B06A-F7B6B6EB5EC2}" type="presParOf" srcId="{F318C616-A881-4604-859A-D507067F7ABA}" destId="{0D5DF71F-5C82-470E-B756-976386624A95}" srcOrd="0" destOrd="0" presId="urn:microsoft.com/office/officeart/2005/8/layout/hProcess11"/>
    <dgm:cxn modelId="{19E74AAD-1265-4F6B-8F44-3060C98CE029}" type="presParOf" srcId="{F318C616-A881-4604-859A-D507067F7ABA}" destId="{B0D01E26-F466-445E-B79B-5072AD490519}" srcOrd="1" destOrd="0" presId="urn:microsoft.com/office/officeart/2005/8/layout/hProcess11"/>
    <dgm:cxn modelId="{0CF2BB60-005D-459A-9848-9E07E909E7AB}" type="presParOf" srcId="{F318C616-A881-4604-859A-D507067F7ABA}" destId="{FD376F52-29E6-4DF0-A958-0854E44D99B5}" srcOrd="2" destOrd="0" presId="urn:microsoft.com/office/officeart/2005/8/layout/hProcess11"/>
    <dgm:cxn modelId="{1F343534-1C0F-485A-964E-10E52AB03D6B}" type="presParOf" srcId="{025960E8-2F87-4939-B1E2-FE762426278E}" destId="{438848BD-80B4-43C7-905A-9F73F48835DD}" srcOrd="5" destOrd="0" presId="urn:microsoft.com/office/officeart/2005/8/layout/hProcess11"/>
    <dgm:cxn modelId="{D6C19B9B-B33E-4358-A9AE-7DEFD70294DE}" type="presParOf" srcId="{025960E8-2F87-4939-B1E2-FE762426278E}" destId="{37FE9C8D-1BF8-4899-BF44-E56A46E9B6AE}" srcOrd="6" destOrd="0" presId="urn:microsoft.com/office/officeart/2005/8/layout/hProcess11"/>
    <dgm:cxn modelId="{B8CAB605-F160-4522-B49F-B820CF6FC124}" type="presParOf" srcId="{37FE9C8D-1BF8-4899-BF44-E56A46E9B6AE}" destId="{EACC5CCB-B255-4920-8228-95768015CA9B}" srcOrd="0" destOrd="0" presId="urn:microsoft.com/office/officeart/2005/8/layout/hProcess11"/>
    <dgm:cxn modelId="{2D984EBB-9730-44C9-AB03-C0FA612473C9}" type="presParOf" srcId="{37FE9C8D-1BF8-4899-BF44-E56A46E9B6AE}" destId="{3A0C07D2-B09E-46E6-999C-30099FF63D75}" srcOrd="1" destOrd="0" presId="urn:microsoft.com/office/officeart/2005/8/layout/hProcess11"/>
    <dgm:cxn modelId="{325595B1-CF3A-4B75-B030-A7EB3857EDE0}" type="presParOf" srcId="{37FE9C8D-1BF8-4899-BF44-E56A46E9B6AE}" destId="{54B17C95-01A2-42C7-AE7D-F450B7436A2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2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/>
      <dgm:t>
        <a:bodyPr/>
        <a:lstStyle/>
        <a:p>
          <a:r>
            <a:rPr lang="en-US" sz="160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/>
      <dgm:t>
        <a:bodyPr/>
        <a:lstStyle/>
        <a:p>
          <a:r>
            <a:rPr lang="en-US" sz="160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endParaRPr lang="en-US" sz="1600"/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892FB86A-FDBB-400D-93BF-8E7E0E637D1A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F003321D-19BA-4455-8177-EC490D6D7925}" type="pres">
      <dgm:prSet presAssocID="{8675F5EC-AF19-40F6-BFC8-4F94C6DC013A}" presName="boxAndChildren" presStyleCnt="0"/>
      <dgm:spPr/>
    </dgm:pt>
    <dgm:pt modelId="{8FFFCAA6-C346-4CEA-A3CF-95893E8B71B8}" type="pres">
      <dgm:prSet presAssocID="{8675F5EC-AF19-40F6-BFC8-4F94C6DC013A}" presName="parentTextBox" presStyleLbl="alignNode1" presStyleIdx="0" presStyleCnt="3"/>
      <dgm:spPr/>
    </dgm:pt>
    <dgm:pt modelId="{399EEC03-F37A-4135-BD4A-F164B017798B}" type="pres">
      <dgm:prSet presAssocID="{8675F5EC-AF19-40F6-BFC8-4F94C6DC013A}" presName="descendantBox" presStyleLbl="bgAccFollowNode1" presStyleIdx="0" presStyleCnt="3"/>
      <dgm:spPr/>
    </dgm:pt>
    <dgm:pt modelId="{70C35302-DE92-41E9-86CA-71A396AF1599}" type="pres">
      <dgm:prSet presAssocID="{9C71A8AB-7C77-47FB-A64E-87FE5A2E03CC}" presName="sp" presStyleCnt="0"/>
      <dgm:spPr/>
    </dgm:pt>
    <dgm:pt modelId="{F8D272BD-3853-4C77-A4A4-2E3D34B1CAD5}" type="pres">
      <dgm:prSet presAssocID="{369690F9-19D7-4970-9674-2491BBA84DE2}" presName="arrowAndChildren" presStyleCnt="0"/>
      <dgm:spPr/>
    </dgm:pt>
    <dgm:pt modelId="{DA852F10-96D2-4E45-A7EF-FE88453FE35B}" type="pres">
      <dgm:prSet presAssocID="{369690F9-19D7-4970-9674-2491BBA84DE2}" presName="parentTextArrow" presStyleLbl="node1" presStyleIdx="0" presStyleCnt="0"/>
      <dgm:spPr/>
    </dgm:pt>
    <dgm:pt modelId="{D81E8385-A800-4CCA-BE10-2BDECA513DFC}" type="pres">
      <dgm:prSet presAssocID="{369690F9-19D7-4970-9674-2491BBA84DE2}" presName="arrow" presStyleLbl="alignNode1" presStyleIdx="1" presStyleCnt="3"/>
      <dgm:spPr/>
    </dgm:pt>
    <dgm:pt modelId="{F06A0CD5-34E4-4678-9979-8CDBD2C25D50}" type="pres">
      <dgm:prSet presAssocID="{369690F9-19D7-4970-9674-2491BBA84DE2}" presName="descendantArrow" presStyleLbl="bgAccFollowNode1" presStyleIdx="1" presStyleCnt="3"/>
      <dgm:spPr/>
    </dgm:pt>
    <dgm:pt modelId="{83504304-6D7D-494E-909F-DB54E0B8DF83}" type="pres">
      <dgm:prSet presAssocID="{33D91496-0436-4B29-9391-AB0978364777}" presName="sp" presStyleCnt="0"/>
      <dgm:spPr/>
    </dgm:pt>
    <dgm:pt modelId="{DE438E43-B59A-4528-B389-9A20E4B01AA3}" type="pres">
      <dgm:prSet presAssocID="{0AB06119-53DC-4BB0-9075-4573266C66D7}" presName="arrowAndChildren" presStyleCnt="0"/>
      <dgm:spPr/>
    </dgm:pt>
    <dgm:pt modelId="{5F850A60-8A19-43C4-8699-11EF8CD8DC93}" type="pres">
      <dgm:prSet presAssocID="{0AB06119-53DC-4BB0-9075-4573266C66D7}" presName="parentTextArrow" presStyleLbl="node1" presStyleIdx="0" presStyleCnt="0"/>
      <dgm:spPr/>
    </dgm:pt>
    <dgm:pt modelId="{FDF0015B-51F5-487C-9CEE-DAE85F2ED523}" type="pres">
      <dgm:prSet presAssocID="{0AB06119-53DC-4BB0-9075-4573266C66D7}" presName="arrow" presStyleLbl="alignNode1" presStyleIdx="2" presStyleCnt="3"/>
      <dgm:spPr/>
    </dgm:pt>
    <dgm:pt modelId="{D277DC74-8BFC-4B8B-ABB3-72FE3CE20074}" type="pres">
      <dgm:prSet presAssocID="{0AB06119-53DC-4BB0-9075-4573266C66D7}" presName="descendantArrow" presStyleLbl="bgAccFollowNode1" presStyleIdx="2" presStyleCnt="3"/>
      <dgm:spPr/>
    </dgm:pt>
  </dgm:ptLst>
  <dgm:cxnLst>
    <dgm:cxn modelId="{26664805-3500-4A0B-A2D3-EF1CE72F6299}" type="presOf" srcId="{369690F9-19D7-4970-9674-2491BBA84DE2}" destId="{DA852F10-96D2-4E45-A7EF-FE88453FE35B}" srcOrd="0" destOrd="0" presId="urn:microsoft.com/office/officeart/2016/7/layout/VerticalDownArrowProcess"/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A13CA612-E643-4D36-BAF2-90F00AD0718A}" type="presOf" srcId="{8CE1A536-8723-4372-ADD9-7CE246DA525C}" destId="{892FB86A-FDBB-400D-93BF-8E7E0E637D1A}" srcOrd="0" destOrd="0" presId="urn:microsoft.com/office/officeart/2016/7/layout/VerticalDownArrowProcess"/>
    <dgm:cxn modelId="{DBAA421A-FD21-409E-9B83-2ACA67C5C47E}" type="presOf" srcId="{ACD520ED-92AE-4DFF-BFA6-41C9AA842921}" destId="{F06A0CD5-34E4-4678-9979-8CDBD2C25D50}" srcOrd="0" destOrd="0" presId="urn:microsoft.com/office/officeart/2016/7/layout/VerticalDownArrowProcess"/>
    <dgm:cxn modelId="{6B39832B-F893-425B-A91A-225796F8A106}" type="presOf" srcId="{0AB06119-53DC-4BB0-9075-4573266C66D7}" destId="{FDF0015B-51F5-487C-9CEE-DAE85F2ED523}" srcOrd="1" destOrd="0" presId="urn:microsoft.com/office/officeart/2016/7/layout/VerticalDownArrowProcess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018E4035-51C7-4695-9AC9-44EFAC2136A0}" type="presOf" srcId="{0AB06119-53DC-4BB0-9075-4573266C66D7}" destId="{5F850A60-8A19-43C4-8699-11EF8CD8DC93}" srcOrd="0" destOrd="0" presId="urn:microsoft.com/office/officeart/2016/7/layout/VerticalDownArrowProcess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97D45543-D046-4E84-A5EE-8C141DE27454}" type="presOf" srcId="{8675F5EC-AF19-40F6-BFC8-4F94C6DC013A}" destId="{8FFFCAA6-C346-4CEA-A3CF-95893E8B71B8}" srcOrd="0" destOrd="0" presId="urn:microsoft.com/office/officeart/2016/7/layout/VerticalDownArrowProcess"/>
    <dgm:cxn modelId="{7FAD9A76-422F-4031-A4E9-CD57831797C5}" type="presOf" srcId="{369690F9-19D7-4970-9674-2491BBA84DE2}" destId="{D81E8385-A800-4CCA-BE10-2BDECA513DFC}" srcOrd="1" destOrd="0" presId="urn:microsoft.com/office/officeart/2016/7/layout/VerticalDownArrowProcess"/>
    <dgm:cxn modelId="{613A678B-9408-4F2D-BCD3-5F5752EA5490}" type="presOf" srcId="{CEE44A45-D08A-49B8-9F5A-38B704BA6089}" destId="{F06A0CD5-34E4-4678-9979-8CDBD2C25D50}" srcOrd="0" destOrd="1" presId="urn:microsoft.com/office/officeart/2016/7/layout/VerticalDownArrowProcess"/>
    <dgm:cxn modelId="{1493A18B-069B-47E4-ACD8-AFE724B05545}" type="presOf" srcId="{9E367D59-5612-4259-ACA3-4165BF909EA0}" destId="{399EEC03-F37A-4135-BD4A-F164B017798B}" srcOrd="0" destOrd="1" presId="urn:microsoft.com/office/officeart/2016/7/layout/VerticalDownArrowProcess"/>
    <dgm:cxn modelId="{719B2194-342F-442D-A31A-96CF3B4CF470}" type="presOf" srcId="{315C3E31-EA3D-4E9C-B7F3-C526EFBC0447}" destId="{D277DC74-8BFC-4B8B-ABB3-72FE3CE20074}" srcOrd="0" destOrd="1" presId="urn:microsoft.com/office/officeart/2016/7/layout/VerticalDownArrowProcess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61430BA-06BA-43E6-BA96-4EE9837320BE}" type="presOf" srcId="{2CD044EA-D452-423E-936A-EDFD1281F583}" destId="{399EEC03-F37A-4135-BD4A-F164B017798B}" srcOrd="0" destOrd="0" presId="urn:microsoft.com/office/officeart/2016/7/layout/VerticalDownArrowProcess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CD601BF1-9AC9-449E-9053-23D721837F19}" type="presOf" srcId="{4009B27F-E089-4F2F-A0D4-AEF4E1E0F4C0}" destId="{D277DC74-8BFC-4B8B-ABB3-72FE3CE20074}" srcOrd="0" destOrd="0" presId="urn:microsoft.com/office/officeart/2016/7/layout/VerticalDownArrowProcess"/>
    <dgm:cxn modelId="{5DFC4B6F-F9A7-4F9B-8C2F-C98071614797}" type="presParOf" srcId="{892FB86A-FDBB-400D-93BF-8E7E0E637D1A}" destId="{F003321D-19BA-4455-8177-EC490D6D7925}" srcOrd="0" destOrd="0" presId="urn:microsoft.com/office/officeart/2016/7/layout/VerticalDownArrowProcess"/>
    <dgm:cxn modelId="{1C2BE47E-A44E-42E9-9EEA-6195F3F488B9}" type="presParOf" srcId="{F003321D-19BA-4455-8177-EC490D6D7925}" destId="{8FFFCAA6-C346-4CEA-A3CF-95893E8B71B8}" srcOrd="0" destOrd="0" presId="urn:microsoft.com/office/officeart/2016/7/layout/VerticalDownArrowProcess"/>
    <dgm:cxn modelId="{B1D07738-B839-41A0-8F40-341857EBBFEF}" type="presParOf" srcId="{F003321D-19BA-4455-8177-EC490D6D7925}" destId="{399EEC03-F37A-4135-BD4A-F164B017798B}" srcOrd="1" destOrd="0" presId="urn:microsoft.com/office/officeart/2016/7/layout/VerticalDownArrowProcess"/>
    <dgm:cxn modelId="{4E1B52DA-A53B-4810-9AD7-127F0C248CE3}" type="presParOf" srcId="{892FB86A-FDBB-400D-93BF-8E7E0E637D1A}" destId="{70C35302-DE92-41E9-86CA-71A396AF1599}" srcOrd="1" destOrd="0" presId="urn:microsoft.com/office/officeart/2016/7/layout/VerticalDownArrowProcess"/>
    <dgm:cxn modelId="{2FF2C689-E576-43A6-84BB-EA9DC935889C}" type="presParOf" srcId="{892FB86A-FDBB-400D-93BF-8E7E0E637D1A}" destId="{F8D272BD-3853-4C77-A4A4-2E3D34B1CAD5}" srcOrd="2" destOrd="0" presId="urn:microsoft.com/office/officeart/2016/7/layout/VerticalDownArrowProcess"/>
    <dgm:cxn modelId="{F6B191C0-A90D-40B4-A57E-493C6B278B65}" type="presParOf" srcId="{F8D272BD-3853-4C77-A4A4-2E3D34B1CAD5}" destId="{DA852F10-96D2-4E45-A7EF-FE88453FE35B}" srcOrd="0" destOrd="0" presId="urn:microsoft.com/office/officeart/2016/7/layout/VerticalDownArrowProcess"/>
    <dgm:cxn modelId="{8A7701AE-27C6-40F7-9E20-38E4AE9534C5}" type="presParOf" srcId="{F8D272BD-3853-4C77-A4A4-2E3D34B1CAD5}" destId="{D81E8385-A800-4CCA-BE10-2BDECA513DFC}" srcOrd="1" destOrd="0" presId="urn:microsoft.com/office/officeart/2016/7/layout/VerticalDownArrowProcess"/>
    <dgm:cxn modelId="{1D5F8314-37E7-41E8-A3AF-37E4D1DCA16A}" type="presParOf" srcId="{F8D272BD-3853-4C77-A4A4-2E3D34B1CAD5}" destId="{F06A0CD5-34E4-4678-9979-8CDBD2C25D50}" srcOrd="2" destOrd="0" presId="urn:microsoft.com/office/officeart/2016/7/layout/VerticalDownArrowProcess"/>
    <dgm:cxn modelId="{0EC0E0B1-9F31-4EFE-A8DE-D73BA3BA2FAD}" type="presParOf" srcId="{892FB86A-FDBB-400D-93BF-8E7E0E637D1A}" destId="{83504304-6D7D-494E-909F-DB54E0B8DF83}" srcOrd="3" destOrd="0" presId="urn:microsoft.com/office/officeart/2016/7/layout/VerticalDownArrowProcess"/>
    <dgm:cxn modelId="{5A96C6A6-7E00-4467-8FD5-1D52BE1E2520}" type="presParOf" srcId="{892FB86A-FDBB-400D-93BF-8E7E0E637D1A}" destId="{DE438E43-B59A-4528-B389-9A20E4B01AA3}" srcOrd="4" destOrd="0" presId="urn:microsoft.com/office/officeart/2016/7/layout/VerticalDownArrowProcess"/>
    <dgm:cxn modelId="{714448AD-08D1-4979-8668-19A6E240B306}" type="presParOf" srcId="{DE438E43-B59A-4528-B389-9A20E4B01AA3}" destId="{5F850A60-8A19-43C4-8699-11EF8CD8DC93}" srcOrd="0" destOrd="0" presId="urn:microsoft.com/office/officeart/2016/7/layout/VerticalDownArrowProcess"/>
    <dgm:cxn modelId="{F10AE0B4-5E5A-41CB-8F17-D6062B98FD30}" type="presParOf" srcId="{DE438E43-B59A-4528-B389-9A20E4B01AA3}" destId="{FDF0015B-51F5-487C-9CEE-DAE85F2ED523}" srcOrd="1" destOrd="0" presId="urn:microsoft.com/office/officeart/2016/7/layout/VerticalDownArrowProcess"/>
    <dgm:cxn modelId="{113CD326-3572-4BD7-82A4-C8F06D699604}" type="presParOf" srcId="{DE438E43-B59A-4528-B389-9A20E4B01AA3}" destId="{D277DC74-8BFC-4B8B-ABB3-72FE3CE2007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Readonly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OneOf Library </a:t>
          </a:r>
          <a:r>
            <a:rPr lang="en-US">
              <a:hlinkClick xmlns:r="http://schemas.openxmlformats.org/officeDocument/2006/relationships" r:id="rId1"/>
            </a:rPr>
            <a:t>https://github.com/mcintyre321/OneOf</a:t>
          </a:r>
          <a:endParaRPr lang="en-US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Language-Ext Library </a:t>
          </a:r>
          <a:r>
            <a:rPr lang="en-US">
              <a:hlinkClick xmlns:r="http://schemas.openxmlformats.org/officeDocument/2006/relationships" r:id="rId2"/>
            </a:rPr>
            <a:t>https://github.com/louthy/language-ext</a:t>
          </a:r>
          <a:endParaRPr lang="en-US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13E6114C-0637-4EAE-A03C-F6426E4FA2A6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CE99401A-B42C-46B8-90C5-4AE35BF56A9D}" type="pres">
      <dgm:prSet presAssocID="{F2837C87-7AE1-48C9-913D-0C3EFA9416C3}" presName="compNode" presStyleCnt="0"/>
      <dgm:spPr/>
    </dgm:pt>
    <dgm:pt modelId="{F7A87407-95E9-4CA8-8AAA-195C5E636C58}" type="pres">
      <dgm:prSet presAssocID="{F2837C87-7AE1-48C9-913D-0C3EFA9416C3}" presName="bgRect" presStyleLbl="bgShp" presStyleIdx="0" presStyleCnt="4"/>
      <dgm:spPr/>
    </dgm:pt>
    <dgm:pt modelId="{618D5FED-C3DC-4E68-84C3-DEACD0003D74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C82E4D2-195A-4A79-9A69-569EB6FC5EB5}" type="pres">
      <dgm:prSet presAssocID="{F2837C87-7AE1-48C9-913D-0C3EFA9416C3}" presName="spaceRect" presStyleCnt="0"/>
      <dgm:spPr/>
    </dgm:pt>
    <dgm:pt modelId="{53886246-859F-4EF8-BF31-4F537B630DD0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D4E3D73D-40F9-4F52-8A8D-EB8FA57F015C}" type="pres">
      <dgm:prSet presAssocID="{F2837C87-7AE1-48C9-913D-0C3EFA9416C3}" presName="desTx" presStyleLbl="revTx" presStyleIdx="1" presStyleCnt="8">
        <dgm:presLayoutVars/>
      </dgm:prSet>
      <dgm:spPr/>
    </dgm:pt>
    <dgm:pt modelId="{0948C8C8-046F-46F9-8A99-B57B1844A221}" type="pres">
      <dgm:prSet presAssocID="{6A8C57A7-34FF-41FA-92A4-A11F64297819}" presName="sibTrans" presStyleCnt="0"/>
      <dgm:spPr/>
    </dgm:pt>
    <dgm:pt modelId="{0921D5BF-75C2-4D02-9CD9-DD508C699B1C}" type="pres">
      <dgm:prSet presAssocID="{40895A17-F6EA-4681-8399-37B4A2D7A41C}" presName="compNode" presStyleCnt="0"/>
      <dgm:spPr/>
    </dgm:pt>
    <dgm:pt modelId="{BEA07908-3CC6-4479-8DE8-1E722145A7B1}" type="pres">
      <dgm:prSet presAssocID="{40895A17-F6EA-4681-8399-37B4A2D7A41C}" presName="bgRect" presStyleLbl="bgShp" presStyleIdx="1" presStyleCnt="4"/>
      <dgm:spPr/>
    </dgm:pt>
    <dgm:pt modelId="{E37B81CE-23F3-44B9-A871-94F9197A94A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1484367-1463-40D1-9AB2-B0BD7FAD4281}" type="pres">
      <dgm:prSet presAssocID="{40895A17-F6EA-4681-8399-37B4A2D7A41C}" presName="spaceRect" presStyleCnt="0"/>
      <dgm:spPr/>
    </dgm:pt>
    <dgm:pt modelId="{A8AD087D-3815-4A36-A97E-DCCC2063DC26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09E4E2A6-8E8D-41B9-B885-3BE4F562A3A7}" type="pres">
      <dgm:prSet presAssocID="{40895A17-F6EA-4681-8399-37B4A2D7A41C}" presName="desTx" presStyleLbl="revTx" presStyleIdx="3" presStyleCnt="8">
        <dgm:presLayoutVars/>
      </dgm:prSet>
      <dgm:spPr/>
    </dgm:pt>
    <dgm:pt modelId="{2C96B453-9774-45E6-955C-841E29B09A63}" type="pres">
      <dgm:prSet presAssocID="{33D49394-02CC-4AFD-9B59-451319043394}" presName="sibTrans" presStyleCnt="0"/>
      <dgm:spPr/>
    </dgm:pt>
    <dgm:pt modelId="{208A62E6-32E6-4FDC-BFB1-A53D7F9C6B32}" type="pres">
      <dgm:prSet presAssocID="{358D9705-75BF-4B91-B1C4-9D026BB4B8F6}" presName="compNode" presStyleCnt="0"/>
      <dgm:spPr/>
    </dgm:pt>
    <dgm:pt modelId="{3D9FC6A7-EFF7-450B-AC31-EAF743A1FEEF}" type="pres">
      <dgm:prSet presAssocID="{358D9705-75BF-4B91-B1C4-9D026BB4B8F6}" presName="bgRect" presStyleLbl="bgShp" presStyleIdx="2" presStyleCnt="4"/>
      <dgm:spPr/>
    </dgm:pt>
    <dgm:pt modelId="{06D2A354-1152-4094-B9E9-8427E16D9A08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48C6A312-CF2A-4D81-868E-83BD8DBAE4E2}" type="pres">
      <dgm:prSet presAssocID="{358D9705-75BF-4B91-B1C4-9D026BB4B8F6}" presName="spaceRect" presStyleCnt="0"/>
      <dgm:spPr/>
    </dgm:pt>
    <dgm:pt modelId="{3F117E86-3756-4A32-B96E-498E507FFFC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A993BFD7-C877-4232-9E51-2008617CF2A8}" type="pres">
      <dgm:prSet presAssocID="{358D9705-75BF-4B91-B1C4-9D026BB4B8F6}" presName="desTx" presStyleLbl="revTx" presStyleIdx="5" presStyleCnt="8">
        <dgm:presLayoutVars/>
      </dgm:prSet>
      <dgm:spPr/>
    </dgm:pt>
    <dgm:pt modelId="{43E2E2E7-D9EF-4975-9795-31E3FD62FFBF}" type="pres">
      <dgm:prSet presAssocID="{0A85BCC6-08FE-4A36-9D5F-BC73F4AE08C5}" presName="sibTrans" presStyleCnt="0"/>
      <dgm:spPr/>
    </dgm:pt>
    <dgm:pt modelId="{8BD0B49E-049C-4F7A-AEA2-2A94A3F42B0B}" type="pres">
      <dgm:prSet presAssocID="{A298B513-7306-4808-ACA3-5337FA825F72}" presName="compNode" presStyleCnt="0"/>
      <dgm:spPr/>
    </dgm:pt>
    <dgm:pt modelId="{4C32BA5E-9253-490F-9B6F-52439CF45DA9}" type="pres">
      <dgm:prSet presAssocID="{A298B513-7306-4808-ACA3-5337FA825F72}" presName="bgRect" presStyleLbl="bgShp" presStyleIdx="3" presStyleCnt="4"/>
      <dgm:spPr/>
    </dgm:pt>
    <dgm:pt modelId="{3FD1F28A-2065-4AE8-8E8A-4692EEC5FD7E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095C2-A3DC-48C6-B5AB-E4BDE9F0D3C2}" type="pres">
      <dgm:prSet presAssocID="{A298B513-7306-4808-ACA3-5337FA825F72}" presName="spaceRect" presStyleCnt="0"/>
      <dgm:spPr/>
    </dgm:pt>
    <dgm:pt modelId="{D680DC02-24E6-4568-AE3C-29E43D76F886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FA679216-CF4F-4CA3-BB82-96C1326D5DF4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AEB7A006-3E02-4B60-927F-A6411E1337E8}" type="presOf" srcId="{8B63B4BA-1C7C-447F-87F0-95FDF8680017}" destId="{09E4E2A6-8E8D-41B9-B885-3BE4F562A3A7}" srcOrd="0" destOrd="0" presId="urn:microsoft.com/office/officeart/2018/2/layout/IconVerticalSolidList"/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2A361713-B9BD-4BE9-B868-624B3C045A7A}" type="presOf" srcId="{40895A17-F6EA-4681-8399-37B4A2D7A41C}" destId="{A8AD087D-3815-4A36-A97E-DCCC2063DC26}" srcOrd="0" destOrd="0" presId="urn:microsoft.com/office/officeart/2018/2/layout/IconVerticalSolidList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FFD7312B-4C7F-4487-8551-05AF7A9A5F9F}" type="presOf" srcId="{8F0EDB0D-3A43-4194-8B64-B0388CEA34CA}" destId="{A993BFD7-C877-4232-9E51-2008617CF2A8}" srcOrd="0" destOrd="0" presId="urn:microsoft.com/office/officeart/2018/2/layout/IconVerticalSolidList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DE0C1B84-29C3-4F71-9299-466FDCA120F0}" type="presOf" srcId="{A90185A4-A45D-4033-BE6E-2FB28BA008F2}" destId="{D4E3D73D-40F9-4F52-8A8D-EB8FA57F015C}" srcOrd="0" destOrd="0" presId="urn:microsoft.com/office/officeart/2018/2/layout/IconVerticalSolidList"/>
    <dgm:cxn modelId="{2447FB87-7262-4E3A-A8AC-7343E9145BA6}" type="presOf" srcId="{42ED1E21-38F4-4D35-AB80-7FA80E92E561}" destId="{FA679216-CF4F-4CA3-BB82-96C1326D5DF4}" srcOrd="0" destOrd="0" presId="urn:microsoft.com/office/officeart/2018/2/layout/IconVerticalSolidList"/>
    <dgm:cxn modelId="{F9BA0889-1BCC-4102-BE32-37491A90E1E7}" type="presOf" srcId="{A298B513-7306-4808-ACA3-5337FA825F72}" destId="{D680DC02-24E6-4568-AE3C-29E43D76F886}" srcOrd="0" destOrd="0" presId="urn:microsoft.com/office/officeart/2018/2/layout/IconVerticalSolidList"/>
    <dgm:cxn modelId="{115B519C-51BB-4C83-89B5-6970E785570C}" type="presOf" srcId="{F2837C87-7AE1-48C9-913D-0C3EFA9416C3}" destId="{53886246-859F-4EF8-BF31-4F537B630DD0}" srcOrd="0" destOrd="0" presId="urn:microsoft.com/office/officeart/2018/2/layout/IconVerticalSolidList"/>
    <dgm:cxn modelId="{8EEBB49F-58F3-48CC-ADB3-C3E1FF7FD274}" type="presOf" srcId="{AA367D55-7DB7-4308-90A0-A337BA66297C}" destId="{FA679216-CF4F-4CA3-BB82-96C1326D5DF4}" srcOrd="0" destOrd="1" presId="urn:microsoft.com/office/officeart/2018/2/layout/IconVerticalSolidList"/>
    <dgm:cxn modelId="{11ED9EA8-0E7E-4096-ABAB-A956B844895E}" type="presOf" srcId="{358D9705-75BF-4B91-B1C4-9D026BB4B8F6}" destId="{3F117E86-3756-4A32-B96E-498E507FFFC9}" srcOrd="0" destOrd="0" presId="urn:microsoft.com/office/officeart/2018/2/layout/IconVerticalSolid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A7D78DD1-7F23-409F-A875-83F6B15633AE}" type="presOf" srcId="{AD9D9D42-02DB-4E48-917D-E4AF3BBF0D1F}" destId="{D4E3D73D-40F9-4F52-8A8D-EB8FA57F015C}" srcOrd="0" destOrd="1" presId="urn:microsoft.com/office/officeart/2018/2/layout/IconVerticalSolidList"/>
    <dgm:cxn modelId="{94DDB9E1-DF32-4E70-8772-CC9DADFAB5A1}" type="presOf" srcId="{3E114D54-F437-4FEF-BC96-0AA0A019AC8F}" destId="{13E6114C-0637-4EAE-A03C-F6426E4FA2A6}" srcOrd="0" destOrd="0" presId="urn:microsoft.com/office/officeart/2018/2/layout/IconVerticalSolidList"/>
    <dgm:cxn modelId="{B5472AE3-4918-417C-9B4A-08CB2C46CBBA}" type="presOf" srcId="{19ACFA26-9D40-45C0-AEE9-C3EA526B8EDE}" destId="{09E4E2A6-8E8D-41B9-B885-3BE4F562A3A7}" srcOrd="0" destOrd="1" presId="urn:microsoft.com/office/officeart/2018/2/layout/IconVerticalSolid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2359B5DF-4470-4517-B346-BB27027C1780}" type="presParOf" srcId="{13E6114C-0637-4EAE-A03C-F6426E4FA2A6}" destId="{CE99401A-B42C-46B8-90C5-4AE35BF56A9D}" srcOrd="0" destOrd="0" presId="urn:microsoft.com/office/officeart/2018/2/layout/IconVerticalSolidList"/>
    <dgm:cxn modelId="{E1F2D05A-2271-495A-B243-C1C0E36F957F}" type="presParOf" srcId="{CE99401A-B42C-46B8-90C5-4AE35BF56A9D}" destId="{F7A87407-95E9-4CA8-8AAA-195C5E636C58}" srcOrd="0" destOrd="0" presId="urn:microsoft.com/office/officeart/2018/2/layout/IconVerticalSolidList"/>
    <dgm:cxn modelId="{8C1A5ED9-72F4-475B-A124-D67D0BE5FE81}" type="presParOf" srcId="{CE99401A-B42C-46B8-90C5-4AE35BF56A9D}" destId="{618D5FED-C3DC-4E68-84C3-DEACD0003D74}" srcOrd="1" destOrd="0" presId="urn:microsoft.com/office/officeart/2018/2/layout/IconVerticalSolidList"/>
    <dgm:cxn modelId="{89ED4E0B-EBF8-4785-B089-F4FF2A66D53B}" type="presParOf" srcId="{CE99401A-B42C-46B8-90C5-4AE35BF56A9D}" destId="{8C82E4D2-195A-4A79-9A69-569EB6FC5EB5}" srcOrd="2" destOrd="0" presId="urn:microsoft.com/office/officeart/2018/2/layout/IconVerticalSolidList"/>
    <dgm:cxn modelId="{198847E2-07A0-4D8F-8E58-0A13CF37FCEA}" type="presParOf" srcId="{CE99401A-B42C-46B8-90C5-4AE35BF56A9D}" destId="{53886246-859F-4EF8-BF31-4F537B630DD0}" srcOrd="3" destOrd="0" presId="urn:microsoft.com/office/officeart/2018/2/layout/IconVerticalSolidList"/>
    <dgm:cxn modelId="{C009E511-DAB7-4659-AFDB-3878D2E5D48C}" type="presParOf" srcId="{CE99401A-B42C-46B8-90C5-4AE35BF56A9D}" destId="{D4E3D73D-40F9-4F52-8A8D-EB8FA57F015C}" srcOrd="4" destOrd="0" presId="urn:microsoft.com/office/officeart/2018/2/layout/IconVerticalSolidList"/>
    <dgm:cxn modelId="{33AA5210-832B-4B57-AA82-2DEBB5B5D139}" type="presParOf" srcId="{13E6114C-0637-4EAE-A03C-F6426E4FA2A6}" destId="{0948C8C8-046F-46F9-8A99-B57B1844A221}" srcOrd="1" destOrd="0" presId="urn:microsoft.com/office/officeart/2018/2/layout/IconVerticalSolidList"/>
    <dgm:cxn modelId="{8EFA321A-B326-4A01-BB86-8CE0633496B3}" type="presParOf" srcId="{13E6114C-0637-4EAE-A03C-F6426E4FA2A6}" destId="{0921D5BF-75C2-4D02-9CD9-DD508C699B1C}" srcOrd="2" destOrd="0" presId="urn:microsoft.com/office/officeart/2018/2/layout/IconVerticalSolidList"/>
    <dgm:cxn modelId="{38072FE8-AB58-4F99-9B0D-9E205FCB8A29}" type="presParOf" srcId="{0921D5BF-75C2-4D02-9CD9-DD508C699B1C}" destId="{BEA07908-3CC6-4479-8DE8-1E722145A7B1}" srcOrd="0" destOrd="0" presId="urn:microsoft.com/office/officeart/2018/2/layout/IconVerticalSolidList"/>
    <dgm:cxn modelId="{AB3D81AE-E076-4444-989A-F03474E789E7}" type="presParOf" srcId="{0921D5BF-75C2-4D02-9CD9-DD508C699B1C}" destId="{E37B81CE-23F3-44B9-A871-94F9197A94A1}" srcOrd="1" destOrd="0" presId="urn:microsoft.com/office/officeart/2018/2/layout/IconVerticalSolidList"/>
    <dgm:cxn modelId="{721495A0-FE93-4323-B69E-7F4E2A07603D}" type="presParOf" srcId="{0921D5BF-75C2-4D02-9CD9-DD508C699B1C}" destId="{11484367-1463-40D1-9AB2-B0BD7FAD4281}" srcOrd="2" destOrd="0" presId="urn:microsoft.com/office/officeart/2018/2/layout/IconVerticalSolidList"/>
    <dgm:cxn modelId="{E9FD03F5-4AC8-4A92-9FA8-11D1049D404D}" type="presParOf" srcId="{0921D5BF-75C2-4D02-9CD9-DD508C699B1C}" destId="{A8AD087D-3815-4A36-A97E-DCCC2063DC26}" srcOrd="3" destOrd="0" presId="urn:microsoft.com/office/officeart/2018/2/layout/IconVerticalSolidList"/>
    <dgm:cxn modelId="{3612FA2B-3326-49FB-8082-C34DE1046074}" type="presParOf" srcId="{0921D5BF-75C2-4D02-9CD9-DD508C699B1C}" destId="{09E4E2A6-8E8D-41B9-B885-3BE4F562A3A7}" srcOrd="4" destOrd="0" presId="urn:microsoft.com/office/officeart/2018/2/layout/IconVerticalSolidList"/>
    <dgm:cxn modelId="{FA11C4BE-352B-41EF-A708-8C453B55258E}" type="presParOf" srcId="{13E6114C-0637-4EAE-A03C-F6426E4FA2A6}" destId="{2C96B453-9774-45E6-955C-841E29B09A63}" srcOrd="3" destOrd="0" presId="urn:microsoft.com/office/officeart/2018/2/layout/IconVerticalSolidList"/>
    <dgm:cxn modelId="{818FCB4F-488C-4795-BBE8-8FB7098C83F1}" type="presParOf" srcId="{13E6114C-0637-4EAE-A03C-F6426E4FA2A6}" destId="{208A62E6-32E6-4FDC-BFB1-A53D7F9C6B32}" srcOrd="4" destOrd="0" presId="urn:microsoft.com/office/officeart/2018/2/layout/IconVerticalSolidList"/>
    <dgm:cxn modelId="{3DCEB025-5EE0-4A02-BA02-47F00A829590}" type="presParOf" srcId="{208A62E6-32E6-4FDC-BFB1-A53D7F9C6B32}" destId="{3D9FC6A7-EFF7-450B-AC31-EAF743A1FEEF}" srcOrd="0" destOrd="0" presId="urn:microsoft.com/office/officeart/2018/2/layout/IconVerticalSolidList"/>
    <dgm:cxn modelId="{13DC4456-7347-47A5-A56B-102E3D313A94}" type="presParOf" srcId="{208A62E6-32E6-4FDC-BFB1-A53D7F9C6B32}" destId="{06D2A354-1152-4094-B9E9-8427E16D9A08}" srcOrd="1" destOrd="0" presId="urn:microsoft.com/office/officeart/2018/2/layout/IconVerticalSolidList"/>
    <dgm:cxn modelId="{B56C542B-27D9-4AC1-8415-621BBC8EA843}" type="presParOf" srcId="{208A62E6-32E6-4FDC-BFB1-A53D7F9C6B32}" destId="{48C6A312-CF2A-4D81-868E-83BD8DBAE4E2}" srcOrd="2" destOrd="0" presId="urn:microsoft.com/office/officeart/2018/2/layout/IconVerticalSolidList"/>
    <dgm:cxn modelId="{11092914-95E7-4E57-A8DC-D5B5288C6DD2}" type="presParOf" srcId="{208A62E6-32E6-4FDC-BFB1-A53D7F9C6B32}" destId="{3F117E86-3756-4A32-B96E-498E507FFFC9}" srcOrd="3" destOrd="0" presId="urn:microsoft.com/office/officeart/2018/2/layout/IconVerticalSolidList"/>
    <dgm:cxn modelId="{2853F135-0941-4347-9D00-100464FC83F4}" type="presParOf" srcId="{208A62E6-32E6-4FDC-BFB1-A53D7F9C6B32}" destId="{A993BFD7-C877-4232-9E51-2008617CF2A8}" srcOrd="4" destOrd="0" presId="urn:microsoft.com/office/officeart/2018/2/layout/IconVerticalSolidList"/>
    <dgm:cxn modelId="{DBCDF8F4-3499-4AF5-9BF4-31D659059153}" type="presParOf" srcId="{13E6114C-0637-4EAE-A03C-F6426E4FA2A6}" destId="{43E2E2E7-D9EF-4975-9795-31E3FD62FFBF}" srcOrd="5" destOrd="0" presId="urn:microsoft.com/office/officeart/2018/2/layout/IconVerticalSolidList"/>
    <dgm:cxn modelId="{8802A3C4-DD48-4D14-B73D-DA781714F067}" type="presParOf" srcId="{13E6114C-0637-4EAE-A03C-F6426E4FA2A6}" destId="{8BD0B49E-049C-4F7A-AEA2-2A94A3F42B0B}" srcOrd="6" destOrd="0" presId="urn:microsoft.com/office/officeart/2018/2/layout/IconVerticalSolidList"/>
    <dgm:cxn modelId="{54D4DAA3-2409-48FB-BF30-9A317B5FB320}" type="presParOf" srcId="{8BD0B49E-049C-4F7A-AEA2-2A94A3F42B0B}" destId="{4C32BA5E-9253-490F-9B6F-52439CF45DA9}" srcOrd="0" destOrd="0" presId="urn:microsoft.com/office/officeart/2018/2/layout/IconVerticalSolidList"/>
    <dgm:cxn modelId="{302155E8-06B0-48F7-B086-8D1A609613FC}" type="presParOf" srcId="{8BD0B49E-049C-4F7A-AEA2-2A94A3F42B0B}" destId="{3FD1F28A-2065-4AE8-8E8A-4692EEC5FD7E}" srcOrd="1" destOrd="0" presId="urn:microsoft.com/office/officeart/2018/2/layout/IconVerticalSolidList"/>
    <dgm:cxn modelId="{8EFB7D4C-AC43-43A6-8CF2-15D383551041}" type="presParOf" srcId="{8BD0B49E-049C-4F7A-AEA2-2A94A3F42B0B}" destId="{3CC095C2-A3DC-48C6-B5AB-E4BDE9F0D3C2}" srcOrd="2" destOrd="0" presId="urn:microsoft.com/office/officeart/2018/2/layout/IconVerticalSolidList"/>
    <dgm:cxn modelId="{2FEC2470-663D-4535-A814-39832313D040}" type="presParOf" srcId="{8BD0B49E-049C-4F7A-AEA2-2A94A3F42B0B}" destId="{D680DC02-24E6-4568-AE3C-29E43D76F886}" srcOrd="3" destOrd="0" presId="urn:microsoft.com/office/officeart/2018/2/layout/IconVerticalSolidList"/>
    <dgm:cxn modelId="{BE7D58D0-EBC8-4DDB-B1C4-1761784BC4A7}" type="presParOf" srcId="{8BD0B49E-049C-4F7A-AEA2-2A94A3F42B0B}" destId="{FA679216-CF4F-4CA3-BB82-96C1326D5D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CAFDAD1-63BD-4CB9-A253-DB4295DFB910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4C91E0B-CCA0-4C04-806A-2A7222B3C004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C657D9E-4B86-492C-8BDA-E25623A95F57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79D53D5-1337-46B3-97AF-7FFD902ED085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B3B27FD-14AE-4C15-9AC5-871B9809ED99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AutoFac</a:t>
          </a:r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3469AE1-DB21-4ABC-80EB-801C9151B4D0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9064E1F-1B1F-4633-9972-30BAAD2FAE1A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5A1BF1-3368-4472-ADC2-5FF05557259B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FeatureToggle</a:t>
          </a:r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SpecFlow</a:t>
          </a:r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6171271-AA3A-4163-9799-E2A71497A9BE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AutoFixture</a:t>
          </a:r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569B0B0-11D8-4875-9AAF-3CF163DCE3F2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AD8F25B-93E5-4881-8393-7F90311D8AEA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Moq</a:t>
          </a:r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24A39A5-FDEA-4876-A9D0-C99604428424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Data-Driven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0ADBA97-6668-4B01-BCC7-CA0D5ADDF1D8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9AB6A40-F8FD-4960-BBF7-AC43C9AC850B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1F64203-ED73-44A9-8351-1346DA714AD4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966707-19D6-4D2B-987C-377051CECA79}">
      <dgm:prSet phldrT="[Text]"/>
      <dgm:spPr/>
      <dgm:t>
        <a:bodyPr/>
        <a:lstStyle/>
        <a:p>
          <a:r>
            <a: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Postman</a:t>
          </a:r>
        </a:p>
      </dgm:t>
    </dgm:pt>
    <dgm:pt modelId="{3FF3B576-D58D-4586-8DC8-C806B3891B45}" type="parTrans" cxnId="{9B4E64DE-C717-4FD5-8D13-244790B4F6AB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4F5704A-54BB-4187-B0BF-BB724542BC66}" type="sibTrans" cxnId="{9B4E64DE-C717-4FD5-8D13-244790B4F6AB}">
      <dgm:prSet/>
      <dgm:spPr/>
      <dgm:t>
        <a:bodyPr/>
        <a:lstStyle/>
        <a:p>
          <a:endParaRPr lang="en-US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2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2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3637D86-0614-4320-B648-A32D1665BBD6}" type="presOf" srcId="{61966707-19D6-4D2B-987C-377051CECA79}" destId="{4F54DC81-E16C-44E5-9A7E-BC13FDCF2817}" srcOrd="1" destOrd="3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2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3FAB1D2-A961-442E-87FF-444ED4B06718}" type="presOf" srcId="{61966707-19D6-4D2B-987C-377051CECA79}" destId="{B48D1B6D-ECEB-4E4F-86A4-E6CEC763E07E}" srcOrd="0" destOrd="3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9B4E64DE-C717-4FD5-8D13-244790B4F6AB}" srcId="{FCCD6E6B-D040-4324-8532-73DC2FD6AC7E}" destId="{61966707-19D6-4D2B-987C-377051CECA79}" srcOrd="3" destOrd="0" parTransId="{3FF3B576-D58D-4586-8DC8-C806B3891B45}" sibTransId="{14F5704A-54BB-4187-B0BF-BB724542BC66}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</a:t>
          </a:r>
          <a:endParaRPr lang="en-US" dirty="0"/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21057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21604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/>
            <a:t>  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    </a:t>
          </a:r>
          <a:r>
            <a:rPr lang="en-US" b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/>
            <a:t>     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75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75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75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C87CEB1-4C75-411E-85FD-C8714664DF72}" type="pres">
      <dgm:prSet presAssocID="{FCCD6E6B-D040-4324-8532-73DC2FD6AC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5">
        <dgm:presLayoutVars>
          <dgm:chMax val="1"/>
          <dgm:chPref val="1"/>
        </dgm:presLayoutVars>
      </dgm:prSet>
      <dgm:spPr/>
    </dgm:pt>
    <dgm:pt modelId="{61841F15-B97C-46BF-82DC-EDE05B311CF9}" type="pres">
      <dgm:prSet presAssocID="{995B4BE1-E2E6-4E87-9B22-85C4FC6E810A}" presName="sibTrans" presStyleCnt="0"/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3F5E6E-ECEB-411F-9027-072F738CBA79}" type="pres">
      <dgm:prSet presAssocID="{9CAFDAD1-63BD-4CB9-A253-DB4295DFB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1" presStyleCnt="5">
        <dgm:presLayoutVars>
          <dgm:chMax val="1"/>
          <dgm:chPref val="1"/>
        </dgm:presLayoutVars>
      </dgm:prSet>
      <dgm:spPr/>
    </dgm:pt>
    <dgm:pt modelId="{DD27860E-8319-4689-881F-36CDE11F55BC}" type="pres">
      <dgm:prSet presAssocID="{9E2BB3DA-D851-47AA-9952-CE55E9F4B17A}" presName="sibTrans" presStyleCnt="0"/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000D5CE-4616-4950-8BB5-02AF0418D88F}" type="pres">
      <dgm:prSet presAssocID="{A4C91E0B-CCA0-4C04-806A-2A7222B3C0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2" presStyleCnt="5">
        <dgm:presLayoutVars>
          <dgm:chMax val="1"/>
          <dgm:chPref val="1"/>
        </dgm:presLayoutVars>
      </dgm:prSet>
      <dgm:spPr/>
    </dgm:pt>
    <dgm:pt modelId="{E4CD8E6D-5B82-4128-A6FB-1E5A811B3990}" type="pres">
      <dgm:prSet presAssocID="{DDE321A7-A774-4DFB-BBB9-2667E56ECDFF}" presName="sibTrans" presStyleCnt="0"/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A89AE3-000A-489E-BF97-C31401F7C529}" type="pres">
      <dgm:prSet presAssocID="{35A5B46F-5035-418A-B7FD-72CD2EB9D3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3" presStyleCnt="5">
        <dgm:presLayoutVars>
          <dgm:chMax val="1"/>
          <dgm:chPref val="1"/>
        </dgm:presLayoutVars>
      </dgm:prSet>
      <dgm:spPr/>
    </dgm:pt>
    <dgm:pt modelId="{9AE0E1C1-A545-4928-A479-DA9EA7477F50}" type="pres">
      <dgm:prSet presAssocID="{4CF0B7B3-9528-47FB-A2F3-90FB2B547B9A}" presName="sibTrans" presStyleCnt="0"/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642538D-EE25-452E-845F-72E9B3F32F6C}" type="pres">
      <dgm:prSet presAssocID="{6C657D9E-4B86-492C-8BDA-E25623A95F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  <dgm:cxn modelId="{FFF6C1ED-9313-4EA7-80BC-EC67C7D45196}" type="presParOf" srcId="{FF334454-FF1C-4B4E-B46E-11BB551AD73B}" destId="{61841F15-B97C-46BF-82DC-EDE05B311CF9}" srcOrd="1" destOrd="0" presId="urn:microsoft.com/office/officeart/2018/5/layout/IconLeafLabelList"/>
    <dgm:cxn modelId="{50A8442C-BEAC-45D0-B4D8-0010BE6ADF32}" type="presParOf" srcId="{FF334454-FF1C-4B4E-B46E-11BB551AD73B}" destId="{A563B386-BDE6-4265-8B69-0B141F913DCA}" srcOrd="2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  <dgm:cxn modelId="{C5CC726F-FBC5-4694-9186-2EA91D0622AF}" type="presParOf" srcId="{FF334454-FF1C-4B4E-B46E-11BB551AD73B}" destId="{DD27860E-8319-4689-881F-36CDE11F55BC}" srcOrd="3" destOrd="0" presId="urn:microsoft.com/office/officeart/2018/5/layout/IconLeafLabelList"/>
    <dgm:cxn modelId="{F981CD2E-475C-4B89-8300-9A1B01B53BD3}" type="presParOf" srcId="{FF334454-FF1C-4B4E-B46E-11BB551AD73B}" destId="{1153DCA7-C8D0-4821-8531-64759D3CFF49}" srcOrd="4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  <dgm:cxn modelId="{681DB102-4AAF-490B-8BB2-36CD7178D5B1}" type="presParOf" srcId="{FF334454-FF1C-4B4E-B46E-11BB551AD73B}" destId="{E4CD8E6D-5B82-4128-A6FB-1E5A811B3990}" srcOrd="5" destOrd="0" presId="urn:microsoft.com/office/officeart/2018/5/layout/IconLeafLabelList"/>
    <dgm:cxn modelId="{0D027DC2-BC0D-433A-A702-432C04BCF80D}" type="presParOf" srcId="{FF334454-FF1C-4B4E-B46E-11BB551AD73B}" destId="{16E729F5-82D9-41CD-8F17-C0D68B248760}" srcOrd="6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  <dgm:cxn modelId="{3D2DA918-3623-41A9-ADA1-2900FC6A6EBB}" type="presParOf" srcId="{FF334454-FF1C-4B4E-B46E-11BB551AD73B}" destId="{9AE0E1C1-A545-4928-A479-DA9EA7477F50}" srcOrd="7" destOrd="0" presId="urn:microsoft.com/office/officeart/2018/5/layout/IconLeafLabelList"/>
    <dgm:cxn modelId="{6FED390A-AB9E-42CE-8A21-98F59E5F14C3}" type="presParOf" srcId="{FF334454-FF1C-4B4E-B46E-11BB551AD73B}" destId="{48A2739F-0E5F-4B2F-8A53-6230785CD588}" srcOrd="8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C87CEB1-4C75-411E-85FD-C8714664DF72}" type="pres">
      <dgm:prSet presAssocID="{FCCD6E6B-D040-4324-8532-73DC2FD6AC7E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accent3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3F5E6E-ECEB-411F-9027-072F738CBA79}" type="pres">
      <dgm:prSet presAssocID="{9CAFDAD1-63BD-4CB9-A253-DB4295DFB91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0" destOrd="0" parTransId="{1C66D4BD-D980-4444-8BC5-B55D7BC288F8}" sibTransId="{9E2BB3DA-D851-47AA-9952-CE55E9F4B17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50A8442C-BEAC-45D0-B4D8-0010BE6ADF32}" type="presParOf" srcId="{FF334454-FF1C-4B4E-B46E-11BB551AD73B}" destId="{A563B386-BDE6-4265-8B69-0B141F913DCA}" srcOrd="0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000D5CE-4616-4950-8BB5-02AF0418D88F}" type="pres">
      <dgm:prSet presAssocID="{A4C91E0B-CCA0-4C04-806A-2A7222B3C004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0" destOrd="0" parTransId="{B7D145C2-52D5-4B50-8C4A-3938458712B6}" sibTransId="{DDE321A7-A774-4DFB-BBB9-2667E56ECDFF}"/>
    <dgm:cxn modelId="{F981CD2E-475C-4B89-8300-9A1B01B53BD3}" type="presParOf" srcId="{FF334454-FF1C-4B4E-B46E-11BB551AD73B}" destId="{1153DCA7-C8D0-4821-8531-64759D3CFF49}" srcOrd="0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A89AE3-000A-489E-BF97-C31401F7C529}" type="pres">
      <dgm:prSet presAssocID="{35A5B46F-5035-418A-B7FD-72CD2EB9D36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0" destOrd="0" parTransId="{EFF72294-4D4D-408F-98E0-80B428FB38C1}" sibTransId="{4CF0B7B3-9528-47FB-A2F3-90FB2B547B9A}"/>
    <dgm:cxn modelId="{0D027DC2-BC0D-433A-A702-432C04BCF80D}" type="presParOf" srcId="{FF334454-FF1C-4B4E-B46E-11BB551AD73B}" destId="{16E729F5-82D9-41CD-8F17-C0D68B248760}" srcOrd="0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642538D-EE25-452E-845F-72E9B3F32F6C}" type="pres">
      <dgm:prSet presAssocID="{6C657D9E-4B86-492C-8BDA-E25623A95F57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B82FE238-D7E6-4FB1-A835-51E7D6B22122}" srcId="{F703BF57-66DE-48D9-8E89-994D3FB18B63}" destId="{6C657D9E-4B86-492C-8BDA-E25623A95F57}" srcOrd="0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6FED390A-AB9E-42CE-8A21-98F59E5F14C3}" type="presParOf" srcId="{FF334454-FF1C-4B4E-B46E-11BB551AD73B}" destId="{48A2739F-0E5F-4B2F-8A53-6230785CD588}" srcOrd="0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857472"/>
          <a:ext cx="6923839" cy="114329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3118" y="0"/>
          <a:ext cx="1500052" cy="114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Unit Testing 101</a:t>
          </a:r>
        </a:p>
      </dsp:txBody>
      <dsp:txXfrm>
        <a:off x="3118" y="0"/>
        <a:ext cx="1500052" cy="1143296"/>
      </dsp:txXfrm>
    </dsp:sp>
    <dsp:sp modelId="{61D84D31-C991-4A6D-BA44-32F66E01032F}">
      <dsp:nvSpPr>
        <dsp:cNvPr id="0" name=""/>
        <dsp:cNvSpPr/>
      </dsp:nvSpPr>
      <dsp:spPr>
        <a:xfrm>
          <a:off x="610232" y="1286208"/>
          <a:ext cx="285824" cy="2858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1578173" y="1714945"/>
          <a:ext cx="1500052" cy="114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Improving Unit Tests</a:t>
          </a:r>
        </a:p>
      </dsp:txBody>
      <dsp:txXfrm>
        <a:off x="1578173" y="1714945"/>
        <a:ext cx="1500052" cy="1143296"/>
      </dsp:txXfrm>
    </dsp:sp>
    <dsp:sp modelId="{B7987C14-2C15-4936-B063-7C1E9974B31A}">
      <dsp:nvSpPr>
        <dsp:cNvPr id="0" name=""/>
        <dsp:cNvSpPr/>
      </dsp:nvSpPr>
      <dsp:spPr>
        <a:xfrm>
          <a:off x="2185287" y="1286208"/>
          <a:ext cx="285824" cy="2858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5DF71F-5C82-470E-B756-976386624A95}">
      <dsp:nvSpPr>
        <dsp:cNvPr id="0" name=""/>
        <dsp:cNvSpPr/>
      </dsp:nvSpPr>
      <dsp:spPr>
        <a:xfrm>
          <a:off x="3153228" y="0"/>
          <a:ext cx="1500052" cy="114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Other Tools &amp; Processes</a:t>
          </a:r>
        </a:p>
      </dsp:txBody>
      <dsp:txXfrm>
        <a:off x="3153228" y="0"/>
        <a:ext cx="1500052" cy="1143296"/>
      </dsp:txXfrm>
    </dsp:sp>
    <dsp:sp modelId="{B0D01E26-F466-445E-B79B-5072AD490519}">
      <dsp:nvSpPr>
        <dsp:cNvPr id="0" name=""/>
        <dsp:cNvSpPr/>
      </dsp:nvSpPr>
      <dsp:spPr>
        <a:xfrm>
          <a:off x="3760342" y="1286208"/>
          <a:ext cx="285824" cy="2858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CC5CCB-B255-4920-8228-95768015CA9B}">
      <dsp:nvSpPr>
        <dsp:cNvPr id="0" name=""/>
        <dsp:cNvSpPr/>
      </dsp:nvSpPr>
      <dsp:spPr>
        <a:xfrm>
          <a:off x="4728283" y="1714945"/>
          <a:ext cx="1500052" cy="114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4728283" y="1714945"/>
        <a:ext cx="1500052" cy="1143296"/>
      </dsp:txXfrm>
    </dsp:sp>
    <dsp:sp modelId="{3A0C07D2-B09E-46E6-999C-30099FF63D75}">
      <dsp:nvSpPr>
        <dsp:cNvPr id="0" name=""/>
        <dsp:cNvSpPr/>
      </dsp:nvSpPr>
      <dsp:spPr>
        <a:xfrm>
          <a:off x="5335398" y="1286208"/>
          <a:ext cx="285824" cy="2858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19905"/>
          <a:ext cx="2522643" cy="1009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Restore Dependencies</a:t>
          </a:r>
        </a:p>
      </dsp:txBody>
      <dsp:txXfrm>
        <a:off x="507478" y="619905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19905"/>
          <a:ext cx="2522643" cy="1009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</a:t>
          </a:r>
        </a:p>
      </dsp:txBody>
      <dsp:txXfrm>
        <a:off x="2814122" y="619905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19905"/>
          <a:ext cx="2522643" cy="1009057"/>
        </a:xfrm>
        <a:prstGeom prst="chevron">
          <a:avLst/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 Tests</a:t>
          </a:r>
        </a:p>
      </dsp:txBody>
      <dsp:txXfrm>
        <a:off x="5120766" y="619905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55094"/>
          <a:ext cx="2018115" cy="93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Notify on failure</a:t>
          </a:r>
        </a:p>
      </dsp:txBody>
      <dsp:txXfrm>
        <a:off x="4616237" y="1755094"/>
        <a:ext cx="2018115" cy="937160"/>
      </dsp:txXfrm>
    </dsp:sp>
    <dsp:sp modelId="{85C96D71-E243-420A-A798-8DAA4DCC47F8}">
      <dsp:nvSpPr>
        <dsp:cNvPr id="0" name=""/>
        <dsp:cNvSpPr/>
      </dsp:nvSpPr>
      <dsp:spPr>
        <a:xfrm>
          <a:off x="6922881" y="619905"/>
          <a:ext cx="2522643" cy="1009057"/>
        </a:xfrm>
        <a:prstGeom prst="chevron">
          <a:avLst/>
        </a:prstGeom>
        <a:solidFill>
          <a:schemeClr val="accent4"/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 Code Analysis</a:t>
          </a:r>
        </a:p>
      </dsp:txBody>
      <dsp:txXfrm>
        <a:off x="7427410" y="619905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55094"/>
          <a:ext cx="2018115" cy="93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Integrate results into code review process</a:t>
          </a:r>
        </a:p>
      </dsp:txBody>
      <dsp:txXfrm>
        <a:off x="6922881" y="1755094"/>
        <a:ext cx="2018115" cy="937160"/>
      </dsp:txXfrm>
    </dsp:sp>
    <dsp:sp modelId="{B63EF24D-4FE5-4150-B921-7C44995DC979}">
      <dsp:nvSpPr>
        <dsp:cNvPr id="0" name=""/>
        <dsp:cNvSpPr/>
      </dsp:nvSpPr>
      <dsp:spPr>
        <a:xfrm>
          <a:off x="9229525" y="619905"/>
          <a:ext cx="2522643" cy="1009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Publish Results</a:t>
          </a:r>
        </a:p>
      </dsp:txBody>
      <dsp:txXfrm>
        <a:off x="9734054" y="619905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55094"/>
          <a:ext cx="2018115" cy="93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9229525" y="1755094"/>
        <a:ext cx="2018115" cy="937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FCAA6-C346-4CEA-A3CF-95893E8B71B8}">
      <dsp:nvSpPr>
        <dsp:cNvPr id="0" name=""/>
        <dsp:cNvSpPr/>
      </dsp:nvSpPr>
      <dsp:spPr>
        <a:xfrm>
          <a:off x="0" y="3110436"/>
          <a:ext cx="2476500" cy="10209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56464" rIns="176129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 handing a feature off to QA…</a:t>
          </a:r>
        </a:p>
      </dsp:txBody>
      <dsp:txXfrm>
        <a:off x="0" y="3110436"/>
        <a:ext cx="2476500" cy="1020914"/>
      </dsp:txXfrm>
    </dsp:sp>
    <dsp:sp modelId="{399EEC03-F37A-4135-BD4A-F164B017798B}">
      <dsp:nvSpPr>
        <dsp:cNvPr id="0" name=""/>
        <dsp:cNvSpPr/>
      </dsp:nvSpPr>
      <dsp:spPr>
        <a:xfrm>
          <a:off x="2476499" y="3110436"/>
          <a:ext cx="7429500" cy="10209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03200" rIns="150705" bIns="2032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the test plan you followed as a rough draft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the list of unit tests added</a:t>
          </a:r>
        </a:p>
      </dsp:txBody>
      <dsp:txXfrm>
        <a:off x="2476499" y="3110436"/>
        <a:ext cx="7429500" cy="1020914"/>
      </dsp:txXfrm>
    </dsp:sp>
    <dsp:sp modelId="{D81E8385-A800-4CCA-BE10-2BDECA513DFC}">
      <dsp:nvSpPr>
        <dsp:cNvPr id="0" name=""/>
        <dsp:cNvSpPr/>
      </dsp:nvSpPr>
      <dsp:spPr>
        <a:xfrm rot="10800000">
          <a:off x="0" y="1555583"/>
          <a:ext cx="2476500" cy="157016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15611"/>
            <a:satOff val="-6008"/>
            <a:lumOff val="-1079"/>
            <a:alphaOff val="0"/>
          </a:schemeClr>
        </a:solidFill>
        <a:ln w="15875" cap="flat" cmpd="sng" algn="ctr">
          <a:solidFill>
            <a:schemeClr val="accent5">
              <a:hueOff val="-515611"/>
              <a:satOff val="-6008"/>
              <a:lumOff val="-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56464" rIns="176129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Include Test Plans in Code Review</a:t>
          </a:r>
        </a:p>
      </dsp:txBody>
      <dsp:txXfrm rot="-10800000">
        <a:off x="0" y="1555583"/>
        <a:ext cx="2476500" cy="1020608"/>
      </dsp:txXfrm>
    </dsp:sp>
    <dsp:sp modelId="{F06A0CD5-34E4-4678-9979-8CDBD2C25D50}">
      <dsp:nvSpPr>
        <dsp:cNvPr id="0" name=""/>
        <dsp:cNvSpPr/>
      </dsp:nvSpPr>
      <dsp:spPr>
        <a:xfrm>
          <a:off x="2476499" y="1555583"/>
          <a:ext cx="7429500" cy="1020608"/>
        </a:xfrm>
        <a:prstGeom prst="rect">
          <a:avLst/>
        </a:prstGeom>
        <a:solidFill>
          <a:schemeClr val="accent5">
            <a:tint val="40000"/>
            <a:alpha val="90000"/>
            <a:hueOff val="-328788"/>
            <a:satOff val="-9779"/>
            <a:lumOff val="-52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28788"/>
              <a:satOff val="-9779"/>
              <a:lumOff val="-5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03200" rIns="150705" bIns="2032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Helps find edge cases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Helps others understand the change more</a:t>
          </a:r>
        </a:p>
      </dsp:txBody>
      <dsp:txXfrm>
        <a:off x="2476499" y="1555583"/>
        <a:ext cx="7429500" cy="1020608"/>
      </dsp:txXfrm>
    </dsp:sp>
    <dsp:sp modelId="{FDF0015B-51F5-487C-9CEE-DAE85F2ED523}">
      <dsp:nvSpPr>
        <dsp:cNvPr id="0" name=""/>
        <dsp:cNvSpPr/>
      </dsp:nvSpPr>
      <dsp:spPr>
        <a:xfrm rot="10800000">
          <a:off x="0" y="730"/>
          <a:ext cx="2476500" cy="157016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031223"/>
            <a:satOff val="-12017"/>
            <a:lumOff val="-2158"/>
            <a:alphaOff val="0"/>
          </a:schemeClr>
        </a:solidFill>
        <a:ln w="15875" cap="flat" cmpd="sng" algn="ctr">
          <a:solidFill>
            <a:schemeClr val="accent5">
              <a:hueOff val="-1031223"/>
              <a:satOff val="-12017"/>
              <a:lumOff val="-21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6129" tIns="156464" rIns="176129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Write Test Plans before coding</a:t>
          </a:r>
        </a:p>
      </dsp:txBody>
      <dsp:txXfrm rot="-10800000">
        <a:off x="0" y="730"/>
        <a:ext cx="2476500" cy="1020608"/>
      </dsp:txXfrm>
    </dsp:sp>
    <dsp:sp modelId="{D277DC74-8BFC-4B8B-ABB3-72FE3CE20074}">
      <dsp:nvSpPr>
        <dsp:cNvPr id="0" name=""/>
        <dsp:cNvSpPr/>
      </dsp:nvSpPr>
      <dsp:spPr>
        <a:xfrm>
          <a:off x="2476499" y="730"/>
          <a:ext cx="7429500" cy="1020608"/>
        </a:xfrm>
        <a:prstGeom prst="rect">
          <a:avLst/>
        </a:prstGeom>
        <a:solidFill>
          <a:schemeClr val="accent5">
            <a:tint val="40000"/>
            <a:alpha val="90000"/>
            <a:hueOff val="-657576"/>
            <a:satOff val="-19558"/>
            <a:lumOff val="-104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657576"/>
              <a:satOff val="-19558"/>
              <a:lumOff val="-1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705" tIns="203200" rIns="150705" bIns="2032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Write unit tests around test plans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Expand as needed after development work is done</a:t>
          </a:r>
        </a:p>
      </dsp:txBody>
      <dsp:txXfrm>
        <a:off x="2476499" y="730"/>
        <a:ext cx="7429500" cy="10206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87407-95E9-4CA8-8AAA-195C5E636C58}">
      <dsp:nvSpPr>
        <dsp:cNvPr id="0" name=""/>
        <dsp:cNvSpPr/>
      </dsp:nvSpPr>
      <dsp:spPr>
        <a:xfrm>
          <a:off x="0" y="2003"/>
          <a:ext cx="9906000" cy="10152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D5FED-C3DC-4E68-84C3-DEACD0003D74}">
      <dsp:nvSpPr>
        <dsp:cNvPr id="0" name=""/>
        <dsp:cNvSpPr/>
      </dsp:nvSpPr>
      <dsp:spPr>
        <a:xfrm>
          <a:off x="307118" y="230438"/>
          <a:ext cx="558396" cy="5583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86246-859F-4EF8-BF31-4F537B630DD0}">
      <dsp:nvSpPr>
        <dsp:cNvPr id="0" name=""/>
        <dsp:cNvSpPr/>
      </dsp:nvSpPr>
      <dsp:spPr>
        <a:xfrm>
          <a:off x="1172632" y="2003"/>
          <a:ext cx="4457700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Immutability / Pure Functions</a:t>
          </a:r>
        </a:p>
      </dsp:txBody>
      <dsp:txXfrm>
        <a:off x="1172632" y="2003"/>
        <a:ext cx="4457700" cy="1015266"/>
      </dsp:txXfrm>
    </dsp:sp>
    <dsp:sp modelId="{D4E3D73D-40F9-4F52-8A8D-EB8FA57F015C}">
      <dsp:nvSpPr>
        <dsp:cNvPr id="0" name=""/>
        <dsp:cNvSpPr/>
      </dsp:nvSpPr>
      <dsp:spPr>
        <a:xfrm>
          <a:off x="5630332" y="2003"/>
          <a:ext cx="4275667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Readonly Properties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Immutable Collections</a:t>
          </a:r>
        </a:p>
      </dsp:txBody>
      <dsp:txXfrm>
        <a:off x="5630332" y="2003"/>
        <a:ext cx="4275667" cy="1015266"/>
      </dsp:txXfrm>
    </dsp:sp>
    <dsp:sp modelId="{BEA07908-3CC6-4479-8DE8-1E722145A7B1}">
      <dsp:nvSpPr>
        <dsp:cNvPr id="0" name=""/>
        <dsp:cNvSpPr/>
      </dsp:nvSpPr>
      <dsp:spPr>
        <a:xfrm>
          <a:off x="0" y="1271086"/>
          <a:ext cx="9906000" cy="10152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B81CE-23F3-44B9-A871-94F9197A94A1}">
      <dsp:nvSpPr>
        <dsp:cNvPr id="0" name=""/>
        <dsp:cNvSpPr/>
      </dsp:nvSpPr>
      <dsp:spPr>
        <a:xfrm>
          <a:off x="307118" y="1499521"/>
          <a:ext cx="558396" cy="5583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087D-3815-4A36-A97E-DCCC2063DC26}">
      <dsp:nvSpPr>
        <dsp:cNvPr id="0" name=""/>
        <dsp:cNvSpPr/>
      </dsp:nvSpPr>
      <dsp:spPr>
        <a:xfrm>
          <a:off x="1172632" y="1271086"/>
          <a:ext cx="4457700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Invalid State Impossible</a:t>
          </a:r>
        </a:p>
      </dsp:txBody>
      <dsp:txXfrm>
        <a:off x="1172632" y="1271086"/>
        <a:ext cx="4457700" cy="1015266"/>
      </dsp:txXfrm>
    </dsp:sp>
    <dsp:sp modelId="{09E4E2A6-8E8D-41B9-B885-3BE4F562A3A7}">
      <dsp:nvSpPr>
        <dsp:cNvPr id="0" name=""/>
        <dsp:cNvSpPr/>
      </dsp:nvSpPr>
      <dsp:spPr>
        <a:xfrm>
          <a:off x="5630332" y="1271086"/>
          <a:ext cx="4275667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F# Discriminated Unions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OneOf Library </a:t>
          </a:r>
          <a:r>
            <a:rPr lang="en-US" sz="1500" kern="1200">
              <a:hlinkClick xmlns:r="http://schemas.openxmlformats.org/officeDocument/2006/relationships" r:id="rId5"/>
            </a:rPr>
            <a:t>https://github.com/mcintyre321/OneOf</a:t>
          </a:r>
          <a:endParaRPr lang="en-US" sz="1500" kern="1200"/>
        </a:p>
      </dsp:txBody>
      <dsp:txXfrm>
        <a:off x="5630332" y="1271086"/>
        <a:ext cx="4275667" cy="1015266"/>
      </dsp:txXfrm>
    </dsp:sp>
    <dsp:sp modelId="{3D9FC6A7-EFF7-450B-AC31-EAF743A1FEEF}">
      <dsp:nvSpPr>
        <dsp:cNvPr id="0" name=""/>
        <dsp:cNvSpPr/>
      </dsp:nvSpPr>
      <dsp:spPr>
        <a:xfrm>
          <a:off x="0" y="2540169"/>
          <a:ext cx="9906000" cy="10152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2A354-1152-4094-B9E9-8427E16D9A08}">
      <dsp:nvSpPr>
        <dsp:cNvPr id="0" name=""/>
        <dsp:cNvSpPr/>
      </dsp:nvSpPr>
      <dsp:spPr>
        <a:xfrm>
          <a:off x="307118" y="2768604"/>
          <a:ext cx="558396" cy="55839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7E86-3756-4A32-B96E-498E507FFFC9}">
      <dsp:nvSpPr>
        <dsp:cNvPr id="0" name=""/>
        <dsp:cNvSpPr/>
      </dsp:nvSpPr>
      <dsp:spPr>
        <a:xfrm>
          <a:off x="1172632" y="2540169"/>
          <a:ext cx="4457700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C#</a:t>
          </a:r>
        </a:p>
      </dsp:txBody>
      <dsp:txXfrm>
        <a:off x="1172632" y="2540169"/>
        <a:ext cx="4457700" cy="1015266"/>
      </dsp:txXfrm>
    </dsp:sp>
    <dsp:sp modelId="{A993BFD7-C877-4232-9E51-2008617CF2A8}">
      <dsp:nvSpPr>
        <dsp:cNvPr id="0" name=""/>
        <dsp:cNvSpPr/>
      </dsp:nvSpPr>
      <dsp:spPr>
        <a:xfrm>
          <a:off x="5630332" y="2540169"/>
          <a:ext cx="4275667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Language-Ext Library </a:t>
          </a:r>
          <a:r>
            <a:rPr lang="en-US" sz="1500" kern="1200">
              <a:hlinkClick xmlns:r="http://schemas.openxmlformats.org/officeDocument/2006/relationships" r:id="rId8"/>
            </a:rPr>
            <a:t>https://github.com/louthy/language-ext</a:t>
          </a:r>
          <a:endParaRPr lang="en-US" sz="1500" kern="1200"/>
        </a:p>
      </dsp:txBody>
      <dsp:txXfrm>
        <a:off x="5630332" y="2540169"/>
        <a:ext cx="4275667" cy="1015266"/>
      </dsp:txXfrm>
    </dsp:sp>
    <dsp:sp modelId="{4C32BA5E-9253-490F-9B6F-52439CF45DA9}">
      <dsp:nvSpPr>
        <dsp:cNvPr id="0" name=""/>
        <dsp:cNvSpPr/>
      </dsp:nvSpPr>
      <dsp:spPr>
        <a:xfrm>
          <a:off x="0" y="3809253"/>
          <a:ext cx="9906000" cy="10152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1F28A-2065-4AE8-8E8A-4692EEC5FD7E}">
      <dsp:nvSpPr>
        <dsp:cNvPr id="0" name=""/>
        <dsp:cNvSpPr/>
      </dsp:nvSpPr>
      <dsp:spPr>
        <a:xfrm>
          <a:off x="307118" y="4037688"/>
          <a:ext cx="558396" cy="5583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0DC02-24E6-4568-AE3C-29E43D76F886}">
      <dsp:nvSpPr>
        <dsp:cNvPr id="0" name=""/>
        <dsp:cNvSpPr/>
      </dsp:nvSpPr>
      <dsp:spPr>
        <a:xfrm>
          <a:off x="1172632" y="3809253"/>
          <a:ext cx="4457700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F#</a:t>
          </a:r>
        </a:p>
      </dsp:txBody>
      <dsp:txXfrm>
        <a:off x="1172632" y="3809253"/>
        <a:ext cx="4457700" cy="1015266"/>
      </dsp:txXfrm>
    </dsp:sp>
    <dsp:sp modelId="{FA679216-CF4F-4CA3-BB82-96C1326D5DF4}">
      <dsp:nvSpPr>
        <dsp:cNvPr id="0" name=""/>
        <dsp:cNvSpPr/>
      </dsp:nvSpPr>
      <dsp:spPr>
        <a:xfrm>
          <a:off x="5630332" y="3809253"/>
          <a:ext cx="4275667" cy="101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49" tIns="107449" rIns="107449" bIns="10744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call C#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be called by C#</a:t>
          </a:r>
        </a:p>
      </dsp:txBody>
      <dsp:txXfrm>
        <a:off x="5630332" y="3809253"/>
        <a:ext cx="4275667" cy="10152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Snapper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Selenium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Fiddler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Postman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367"/>
              <a:satOff val="11607"/>
              <a:lumOff val="3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AutoFac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Moq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6490"/>
                <a:satOff val="15476"/>
                <a:lumOff val="4183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2756490"/>
                <a:satOff val="15476"/>
                <a:lumOff val="4183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367"/>
                <a:satOff val="11607"/>
                <a:lumOff val="3137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2067367"/>
                <a:satOff val="11607"/>
                <a:lumOff val="3137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4734"/>
              <a:satOff val="23215"/>
              <a:lumOff val="6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Shouldly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Bogus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AutoFixture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2979"/>
                <a:satOff val="30953"/>
                <a:lumOff val="8366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5512979"/>
                <a:satOff val="30953"/>
                <a:lumOff val="8366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4734"/>
                <a:satOff val="23215"/>
                <a:lumOff val="6275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4134734"/>
                <a:satOff val="23215"/>
                <a:lumOff val="6275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2102"/>
              <a:satOff val="34822"/>
              <a:lumOff val="9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Scientist .NET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FeatureToggle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69469"/>
                <a:satOff val="46429"/>
                <a:lumOff val="1254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8269469"/>
                <a:satOff val="46429"/>
                <a:lumOff val="1254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2102"/>
                <a:satOff val="34822"/>
                <a:lumOff val="9412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6202102"/>
                <a:satOff val="34822"/>
                <a:lumOff val="9412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69469"/>
              <a:satOff val="46429"/>
              <a:lumOff val="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SpecFlow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Data-Driven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69469"/>
                <a:satOff val="46429"/>
                <a:lumOff val="1254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4">
                <a:hueOff val="-8269469"/>
                <a:satOff val="46429"/>
                <a:lumOff val="1254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 </a:t>
          </a:r>
          <a:endParaRPr lang="en-US" sz="4200" kern="1200" dirty="0"/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444792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System </a:t>
          </a:r>
        </a:p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972848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Green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   Refactor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  </a:t>
          </a:r>
          <a:r>
            <a:rPr lang="en-US" sz="2700" b="0" kern="1200"/>
            <a:t>Red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Build a Safety Net</a:t>
          </a:r>
        </a:p>
      </dsp:txBody>
      <dsp:txXfrm>
        <a:off x="3351" y="2118199"/>
        <a:ext cx="1736718" cy="694687"/>
      </dsp:txXfrm>
    </dsp:sp>
    <dsp:sp modelId="{5AC9180F-0FE0-45DC-BBA7-CF591654142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Improve Testability</a:t>
          </a:r>
        </a:p>
      </dsp:txBody>
      <dsp:txXfrm>
        <a:off x="2043996" y="2118199"/>
        <a:ext cx="1736718" cy="694687"/>
      </dsp:txXfrm>
    </dsp:sp>
    <dsp:sp modelId="{BA356152-56DF-48D7-9E76-FBEF79E10408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Improve your Tests</a:t>
          </a:r>
        </a:p>
      </dsp:txBody>
      <dsp:txXfrm>
        <a:off x="4084640" y="2118199"/>
        <a:ext cx="1736718" cy="694687"/>
      </dsp:txXfrm>
    </dsp:sp>
    <dsp:sp modelId="{3C8CAB2E-50D0-4D7D-A858-BEAB114A9AFC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Refactor the Code</a:t>
          </a:r>
        </a:p>
      </dsp:txBody>
      <dsp:txXfrm>
        <a:off x="6125285" y="2118199"/>
        <a:ext cx="1736718" cy="694687"/>
      </dsp:txXfrm>
    </dsp:sp>
    <dsp:sp modelId="{35256948-554E-4894-8A0C-62078E52B3C1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Expand Your Tests</a:t>
          </a:r>
        </a:p>
      </dsp:txBody>
      <dsp:txXfrm>
        <a:off x="8165929" y="2118199"/>
        <a:ext cx="1736718" cy="694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408028" y="65348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663965" y="321286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24122" y="164034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/>
        </a:p>
      </dsp:txBody>
      <dsp:txXfrm>
        <a:off x="24122" y="1640349"/>
        <a:ext cx="196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9180F-0FE0-45DC-BBA7-CF591654142E}">
      <dsp:nvSpPr>
        <dsp:cNvPr id="0" name=""/>
        <dsp:cNvSpPr/>
      </dsp:nvSpPr>
      <dsp:spPr>
        <a:xfrm>
          <a:off x="458359" y="1339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699672" y="242652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96391" y="1486340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/>
        </a:p>
      </dsp:txBody>
      <dsp:txXfrm>
        <a:off x="96391" y="1486340"/>
        <a:ext cx="18562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6152-56DF-48D7-9E76-FBEF79E10408}">
      <dsp:nvSpPr>
        <dsp:cNvPr id="0" name=""/>
        <dsp:cNvSpPr/>
      </dsp:nvSpPr>
      <dsp:spPr>
        <a:xfrm>
          <a:off x="364755" y="2384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598755" y="25784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13755" y="146384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/>
        </a:p>
      </dsp:txBody>
      <dsp:txXfrm>
        <a:off x="13755" y="1463840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CAB2E-50D0-4D7D-A858-BEAB114A9AFC}">
      <dsp:nvSpPr>
        <dsp:cNvPr id="0" name=""/>
        <dsp:cNvSpPr/>
      </dsp:nvSpPr>
      <dsp:spPr>
        <a:xfrm>
          <a:off x="454428" y="177"/>
          <a:ext cx="1063687" cy="1063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81116" y="226865"/>
          <a:ext cx="610312" cy="61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114397" y="1395177"/>
          <a:ext cx="1743750" cy="69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/>
        </a:p>
      </dsp:txBody>
      <dsp:txXfrm>
        <a:off x="114397" y="1395177"/>
        <a:ext cx="1743750" cy="6974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56948-554E-4894-8A0C-62078E52B3C1}">
      <dsp:nvSpPr>
        <dsp:cNvPr id="0" name=""/>
        <dsp:cNvSpPr/>
      </dsp:nvSpPr>
      <dsp:spPr>
        <a:xfrm>
          <a:off x="431822" y="135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665823" y="23535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0823" y="14413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/>
        </a:p>
      </dsp:txBody>
      <dsp:txXfrm>
        <a:off x="80823" y="144135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3B9E-B7A1-431F-AB62-883720CF4805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C81E-1A0B-4B08-86F0-62849F8F3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8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Eland</a:t>
            </a:r>
          </a:p>
          <a:p>
            <a:r>
              <a:rPr lang="en-US" dirty="0"/>
              <a:t>Software Development Manager @ MoveHQ</a:t>
            </a:r>
          </a:p>
          <a:p>
            <a:r>
              <a:rPr lang="en-US" dirty="0"/>
              <a:t>Manage .NET and JavaScript / TypeScript Development, mostly focused on Web API and Reports, but I do a bit of SPA</a:t>
            </a:r>
          </a:p>
          <a:p>
            <a:endParaRPr lang="en-US" dirty="0"/>
          </a:p>
          <a:p>
            <a:r>
              <a:rPr lang="en-US" dirty="0"/>
              <a:t>I’m on LinkedIn and Twitter</a:t>
            </a:r>
          </a:p>
          <a:p>
            <a:endParaRPr lang="en-US" dirty="0"/>
          </a:p>
          <a:p>
            <a:r>
              <a:rPr lang="en-US" dirty="0"/>
              <a:t>The slides and code will be available via a Git Repository and Linked In slide share. I’ll put them in the Meetup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5C81E-1A0B-4B08-86F0-62849F8F39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7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this is really my resume from last year. I was looking for an Angular team lead role and instead now manage a .NET services team. Life is funny.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5C81E-1A0B-4B08-86F0-62849F8F39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4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hands: who writes unit tests on a somewhat regular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5C81E-1A0B-4B08-86F0-62849F8F39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6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Xunit</a:t>
            </a:r>
            <a:r>
              <a:rPr lang="en-US" dirty="0"/>
              <a:t>, other frameworks are </a:t>
            </a:r>
            <a:r>
              <a:rPr lang="en-US" dirty="0" err="1"/>
              <a:t>Nunit</a:t>
            </a:r>
            <a:r>
              <a:rPr lang="en-US" dirty="0"/>
              <a:t> and </a:t>
            </a:r>
            <a:r>
              <a:rPr lang="en-US" dirty="0" err="1"/>
              <a:t>MSTest</a:t>
            </a:r>
            <a:r>
              <a:rPr lang="en-US" dirty="0"/>
              <a:t>. All of which have similar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5C81E-1A0B-4B08-86F0-62849F8F39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enjoyed this talk, please give me a mention on Twitter. I’m considering applying for </a:t>
            </a:r>
            <a:r>
              <a:rPr lang="en-US" dirty="0" err="1"/>
              <a:t>CodeMash</a:t>
            </a:r>
            <a:r>
              <a:rPr lang="en-US" dirty="0"/>
              <a:t> and every bit helps with selection.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5C81E-1A0B-4B08-86F0-62849F8F39F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6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ntegerMan/SoftwareQualityTalk/" TargetMode="External"/><Relationship Id="rId5" Type="http://schemas.openxmlformats.org/officeDocument/2006/relationships/hyperlink" Target="https://www.linkedin.com/in/MattEland/" TargetMode="External"/><Relationship Id="rId4" Type="http://schemas.openxmlformats.org/officeDocument/2006/relationships/hyperlink" Target="http://www.dodgycoder.net/2013/01/big-ball-of-mud-design-pattern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seleniu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flickr.com/photos/ell-r-brown/4607718218/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hyperlink" Target="http://disjointedthinking.jeffhughes.ca/2013/08/on-burnou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hyperlink" Target="https://www.pexels.com/photo/close-up-composition-conceptual-creativity-626165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flow.org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flow.org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IntegerMan/SoftwareQualityTalk/" TargetMode="External"/><Relationship Id="rId4" Type="http://schemas.openxmlformats.org/officeDocument/2006/relationships/hyperlink" Target="https://www.linkedin.com/in/MattElan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D3BF3-BE3F-417C-BFF5-C98FCA0BB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07944" y="-1297805"/>
            <a:ext cx="9555479" cy="91871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/>
              <a:t>@</a:t>
            </a:r>
            <a:r>
              <a:rPr lang="en-US" cap="none" err="1"/>
              <a:t>IntegerMan</a:t>
            </a:r>
            <a:r>
              <a:rPr lang="en-US" cap="none"/>
              <a:t>				</a:t>
            </a:r>
          </a:p>
          <a:p>
            <a:r>
              <a:rPr lang="en-US" cap="none">
                <a:hlinkClick r:id="rId5"/>
              </a:rPr>
              <a:t>https://www.Linkedin.com/in/MattEland/</a:t>
            </a:r>
            <a:endParaRPr lang="en-US" cap="non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/>
              <a:t>Slides and code available at: </a:t>
            </a:r>
            <a:r>
              <a:rPr lang="en-US">
                <a:hlinkClick r:id="rId6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Then don’t test the user interface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670611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Remove the database dependency via Dependency Injection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Keep talking to the database, but work around the limitation</a:t>
            </a:r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665531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Git </a:t>
            </a:r>
            <a:r>
              <a:rPr lang="en-US" err="1"/>
              <a:t>Gud</a:t>
            </a:r>
            <a:endParaRPr lang="en-US" err="1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/>
              <a:t>Don’t test, but expect bugs</a:t>
            </a:r>
          </a:p>
          <a:p>
            <a:pPr marL="457200" indent="-457200">
              <a:buAutoNum type="arabicPeriod"/>
            </a:pPr>
            <a:r>
              <a:rPr lang="en-US"/>
              <a:t>Place some “pinning tests”, then refactor to a better architecture</a:t>
            </a:r>
            <a:endParaRPr lang="en-US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673659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8578215" cy="1976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Taming a big ball of mud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133" name="Content Placeholder 1">
            <a:extLst>
              <a:ext uri="{FF2B5EF4-FFF2-40B4-BE49-F238E27FC236}">
                <a16:creationId xmlns:a16="http://schemas.microsoft.com/office/drawing/2014/main" id="{81FDE57D-14EF-4BBD-8CDA-4BA91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835348"/>
              </p:ext>
            </p:extLst>
          </p:nvPr>
        </p:nvGraphicFramePr>
        <p:xfrm>
          <a:off x="2000251" y="305276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8" y="3782482"/>
            <a:ext cx="8383911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  <p:graphicFrame>
        <p:nvGraphicFramePr>
          <p:cNvPr id="67" name="Content Placeholder 1">
            <a:extLst>
              <a:ext uri="{FF2B5EF4-FFF2-40B4-BE49-F238E27FC236}">
                <a16:creationId xmlns:a16="http://schemas.microsoft.com/office/drawing/2014/main" id="{24662810-796D-4184-8C9A-096853B50F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6257"/>
              </p:ext>
            </p:extLst>
          </p:nvPr>
        </p:nvGraphicFramePr>
        <p:xfrm>
          <a:off x="9581933" y="903288"/>
          <a:ext cx="2016994" cy="2425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Testing Object State with Snapper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186271" y="1745645"/>
            <a:ext cx="11865651" cy="380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https://theramis.github.io/Snapper/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543689" y="460438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360179" y="18351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Selenium WebDriver Tests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8CAB27-F2D8-4D40-9125-2CC4A20D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8" t="30257" r="23775" b="22499"/>
          <a:stretch/>
        </p:blipFill>
        <p:spPr>
          <a:xfrm>
            <a:off x="577532" y="1026159"/>
            <a:ext cx="11197908" cy="5299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8DCC95-5AF9-4DCF-BEA8-4B6F5ECA299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https://github.com/SeleniumHQ/selenium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C3A-1C2F-4B32-B314-7406FFCB0812}"/>
              </a:ext>
            </a:extLst>
          </p:cNvPr>
          <p:cNvSpPr/>
          <p:nvPr/>
        </p:nvSpPr>
        <p:spPr>
          <a:xfrm rot="5400000">
            <a:off x="5571361" y="2290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0056E2-3A51-44A8-B421-71AC43C92F38}"/>
              </a:ext>
            </a:extLst>
          </p:cNvPr>
          <p:cNvSpPr/>
          <p:nvPr/>
        </p:nvSpPr>
        <p:spPr>
          <a:xfrm rot="16200000">
            <a:off x="1974722" y="4617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Product Page: </a:t>
            </a:r>
            <a:r>
              <a:rPr lang="en-US">
                <a:hlinkClick r:id="rId3"/>
              </a:rPr>
              <a:t>https://www.telerik.com/fiddler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API Testing Blog Post: </a:t>
            </a:r>
            <a:r>
              <a:rPr lang="en-US">
                <a:hlinkClick r:id="rId3"/>
              </a:rPr>
              <a:t>https://blog.getpostman.com/2017/10/25/writing-tests-in-postman/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A4BA62A-90C3-46AC-ABF1-DB38976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308F883-1FF9-4FB4-B09D-354C5819A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47AA389-59A7-40B9-9A8D-BD7594E8B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194CB-9A62-4563-83B6-36D82B9A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9525"/>
            <a:ext cx="6050713" cy="1478570"/>
          </a:xfrm>
        </p:spPr>
        <p:txBody>
          <a:bodyPr>
            <a:normAutofit/>
          </a:bodyPr>
          <a:lstStyle/>
          <a:p>
            <a:r>
              <a:rPr lang="en-US" cap="none"/>
              <a:t>About this Talk</a:t>
            </a:r>
          </a:p>
        </p:txBody>
      </p:sp>
      <p:pic>
        <p:nvPicPr>
          <p:cNvPr id="4" name="Content Placeholder 5" descr="A group of tall grass&#10;&#10;Description automatically generated">
            <a:extLst>
              <a:ext uri="{FF2B5EF4-FFF2-40B4-BE49-F238E27FC236}">
                <a16:creationId xmlns:a16="http://schemas.microsoft.com/office/drawing/2014/main" id="{5562E139-A5EB-40EF-A97D-000B4161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766" t="-277" r="15537" b="277"/>
          <a:stretch/>
        </p:blipFill>
        <p:spPr>
          <a:xfrm>
            <a:off x="-5597" y="-1"/>
            <a:ext cx="4635583" cy="685800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99BB957-1ECA-4DD2-AF2D-84C4D94B6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116985-07B6-4432-A7C6-129152D1B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F5C267-0D36-47E2-AF2A-8ADDA0A0C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0A8A87-09EE-4153-ACBA-34BCD738F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8845CA-636E-4D43-982F-60A69EBC5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6E2981B-3779-4C07-B094-022D36D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F68AF7A-09BB-405A-97E2-54B636424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0B046C9-B134-4B2D-A72D-EE8726713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BDCF20A-0928-4450-A706-38EC67A43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A9B8658-6A08-43AE-90A6-6DC58EE90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E09D33C-4BEF-4E3D-9D05-7C3E204A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C144127-0703-4638-BA33-F27F2746E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4BA113B-51FC-4ACC-B554-442D60138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85614A2-022E-4370-8387-439F3510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655F15B6-A731-4942-9BF5-E84042263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2637AC00-EDD0-4AB2-BB46-92261D4CF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9CA14E2-2ACD-4C73-B26C-17681580F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7BE7C3D8-CC9A-43FB-938C-8125D25B1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1ECB971-ADF8-48CB-A78C-166DDF6D9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B8D398E-DB17-415A-B93E-DA60EE00E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A2B49D3-85EC-4DEA-BBB9-0CE7A2D16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9F6B8E8-A133-4250-A247-BD827119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C5D839A-A5A2-4B72-80E4-ADB4F2F4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E66DD74-C5E3-4762-8F37-C7981591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2CBFCFF-60D3-49AD-8F8D-634480B7A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E9448D-8796-4687-B7F3-B669D8284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6D7D4E7-1C3B-488A-891B-B278DE0A0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9A361889-2948-4D64-8FF8-69586FC72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02D653C-475F-42DD-B57D-A91633AA7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41F9AF-C366-462E-BCA3-AB9B3BB2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E7FA82A-E66F-46F3-BE37-61D6BA9ED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0646D37-C2A3-4F20-8F6E-2D2A54B7C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0B484D8-05F9-4BB7-97D5-FF4ED4BE2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F14E50-F3C1-4EFB-9251-BDEF30E0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B96CF9CA-5C40-428E-B9C1-CE897046B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9C38B4E1-B1E5-4C84-AA06-E00827331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5D173AA-5B2D-4244-8430-44CD01EDA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2D98822-894A-496C-B32F-06DB6014D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1B432746-B63F-4BF0-871B-B482FFADA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FD61CC4-F10D-4243-8F2C-EDBEDC63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A9D33800-5C44-4D40-A048-3A7A5D1D5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0FE60E-0643-4AB3-B009-8B857A9B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D4F681A9-E543-490E-8CD3-E87A823B6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9283399-4EE4-4FD7-B3F0-F0CD376A6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338C3E08-CA77-4D8D-8271-7B0D5DA54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CEE46AD-ABD8-42D2-A88E-6C9B009B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76F66B20-4D5D-49D7-A33A-46749A156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3246E8BC-BF6E-4E1B-B6DE-7834CE5CA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61636B0-9E03-4DDB-956A-57929A4D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50D2B7B-FD5D-4108-8637-D6967376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56D9FF-4177-416F-A8A5-B8C8B33CE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E7FFBC9E-D28A-4C56-8489-77CBC051C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D33B26A-F967-4863-AC3C-9972CD4D0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73ECA63D-D3C2-460B-A352-58A4B0718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E6108A80-2A55-473F-8197-E21F1A2A2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DE41-1814-4756-B422-4BEB1F40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207478"/>
            <a:ext cx="7156367" cy="3581774"/>
          </a:xfrm>
        </p:spPr>
        <p:txBody>
          <a:bodyPr>
            <a:normAutofit/>
          </a:bodyPr>
          <a:lstStyle/>
          <a:p>
            <a:r>
              <a:rPr lang="en-US" dirty="0"/>
              <a:t>Aim is to widen your exposure and spark new ideas</a:t>
            </a:r>
          </a:p>
          <a:p>
            <a:r>
              <a:rPr lang="en-US" dirty="0"/>
              <a:t>Focused on a wide variety of libraries</a:t>
            </a:r>
          </a:p>
          <a:p>
            <a:r>
              <a:rPr lang="en-US" dirty="0"/>
              <a:t>Will not get deep into any technology</a:t>
            </a:r>
          </a:p>
          <a:p>
            <a:r>
              <a:rPr lang="en-US" dirty="0"/>
              <a:t>Examples in C#, .NET Core, and XUnit</a:t>
            </a:r>
          </a:p>
        </p:txBody>
      </p:sp>
      <p:graphicFrame>
        <p:nvGraphicFramePr>
          <p:cNvPr id="68" name="Content Placeholder 9">
            <a:extLst>
              <a:ext uri="{FF2B5EF4-FFF2-40B4-BE49-F238E27FC236}">
                <a16:creationId xmlns:a16="http://schemas.microsoft.com/office/drawing/2014/main" id="{86FC4E7F-54F2-4428-974E-5AA1054BD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586371"/>
              </p:ext>
            </p:extLst>
          </p:nvPr>
        </p:nvGraphicFramePr>
        <p:xfrm>
          <a:off x="4934786" y="3883025"/>
          <a:ext cx="6923839" cy="2858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378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  <p:graphicFrame>
        <p:nvGraphicFramePr>
          <p:cNvPr id="67" name="Content Placeholder 1">
            <a:extLst>
              <a:ext uri="{FF2B5EF4-FFF2-40B4-BE49-F238E27FC236}">
                <a16:creationId xmlns:a16="http://schemas.microsoft.com/office/drawing/2014/main" id="{E92838C0-B95D-4EAE-89B5-2C4FF3E629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864574"/>
              </p:ext>
            </p:extLst>
          </p:nvPr>
        </p:nvGraphicFramePr>
        <p:xfrm>
          <a:off x="9567284" y="1017854"/>
          <a:ext cx="2049032" cy="220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5"/>
          <a:stretch/>
        </p:blipFill>
        <p:spPr>
          <a:xfrm>
            <a:off x="383873" y="1151640"/>
            <a:ext cx="11424253" cy="554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A08FD-7465-48FA-B95F-EBFA9ED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1" t="31444" r="27353" b="48159"/>
          <a:stretch/>
        </p:blipFill>
        <p:spPr>
          <a:xfrm>
            <a:off x="200229" y="3667340"/>
            <a:ext cx="11791541" cy="258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t="-343" r="10780"/>
          <a:stretch/>
        </p:blipFill>
        <p:spPr>
          <a:xfrm>
            <a:off x="200229" y="1307620"/>
            <a:ext cx="11791541" cy="118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590579F-2EBC-4BB4-8DAA-D9FB3ADD94D3}"/>
              </a:ext>
            </a:extLst>
          </p:cNvPr>
          <p:cNvSpPr/>
          <p:nvPr/>
        </p:nvSpPr>
        <p:spPr>
          <a:xfrm>
            <a:off x="9858171" y="289718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9AAFFE-51B6-4C12-8C5E-3E548E963658}"/>
              </a:ext>
            </a:extLst>
          </p:cNvPr>
          <p:cNvSpPr/>
          <p:nvPr/>
        </p:nvSpPr>
        <p:spPr>
          <a:xfrm rot="5400000">
            <a:off x="8918214" y="577078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Inversion of Control with AutoFac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https://github.com/autofac/Autofac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Inversion of Control with AutoFac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https://github.com/autofac/Autofac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Moq to Simplify Fake Object Creation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39950"/>
          <a:stretch/>
        </p:blipFill>
        <p:spPr>
          <a:xfrm>
            <a:off x="145423" y="1545716"/>
            <a:ext cx="11807765" cy="2027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https://github.com/Moq/moq4</a:t>
            </a:r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E2B933-781A-4574-9BFF-FC7B89F93162}"/>
              </a:ext>
            </a:extLst>
          </p:cNvPr>
          <p:cNvSpPr/>
          <p:nvPr/>
        </p:nvSpPr>
        <p:spPr>
          <a:xfrm>
            <a:off x="4943654" y="119640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9EF1372-008E-45D0-B4CA-3B91FFCAD074}"/>
              </a:ext>
            </a:extLst>
          </p:cNvPr>
          <p:cNvSpPr/>
          <p:nvPr/>
        </p:nvSpPr>
        <p:spPr>
          <a:xfrm rot="10800000">
            <a:off x="6962561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895C90-9A85-4B9B-9DF8-F6AAEC660016}"/>
              </a:ext>
            </a:extLst>
          </p:cNvPr>
          <p:cNvSpPr/>
          <p:nvPr/>
        </p:nvSpPr>
        <p:spPr>
          <a:xfrm rot="14927313">
            <a:off x="1543719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Moq to Simplify Fake Object Creation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17247"/>
          <a:stretch/>
        </p:blipFill>
        <p:spPr>
          <a:xfrm>
            <a:off x="145423" y="1545716"/>
            <a:ext cx="11807765" cy="4313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https://github.com/Moq/moq4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0800000">
            <a:off x="2328977" y="55656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688372" y="324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 Memory Tests with Entity Framework Core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96A999-4D10-4545-8EE7-7FB7F83C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61" t="29431" r="28087" b="26104"/>
          <a:stretch/>
        </p:blipFill>
        <p:spPr>
          <a:xfrm>
            <a:off x="680719" y="1320800"/>
            <a:ext cx="10691145" cy="509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316F4BA-90B3-48BC-81CB-8A14B872E731}"/>
              </a:ext>
            </a:extLst>
          </p:cNvPr>
          <p:cNvSpPr/>
          <p:nvPr/>
        </p:nvSpPr>
        <p:spPr>
          <a:xfrm rot="16200000">
            <a:off x="2191538" y="21850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BCD8EC-CB69-41E4-9908-892C5E92382C}"/>
              </a:ext>
            </a:extLst>
          </p:cNvPr>
          <p:cNvSpPr/>
          <p:nvPr/>
        </p:nvSpPr>
        <p:spPr>
          <a:xfrm rot="16200000">
            <a:off x="2191536" y="524372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8360098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  <p:graphicFrame>
        <p:nvGraphicFramePr>
          <p:cNvPr id="67" name="Content Placeholder 1">
            <a:extLst>
              <a:ext uri="{FF2B5EF4-FFF2-40B4-BE49-F238E27FC236}">
                <a16:creationId xmlns:a16="http://schemas.microsoft.com/office/drawing/2014/main" id="{F9DCE92B-0F2C-4F1B-B907-636EB9AD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4501744"/>
              </p:ext>
            </p:extLst>
          </p:nvPr>
        </p:nvGraphicFramePr>
        <p:xfrm>
          <a:off x="9709199" y="948764"/>
          <a:ext cx="1827511" cy="2207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AFD25F-FF4F-4B2B-A721-8A0C73B3E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11" t="22487" r="37500" b="13884"/>
          <a:stretch/>
        </p:blipFill>
        <p:spPr>
          <a:xfrm>
            <a:off x="1141413" y="2096907"/>
            <a:ext cx="2375738" cy="3206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>
              <a:rot lat="21594342" lon="458649" rev="21312556"/>
            </a:camera>
            <a:lightRig rig="soft" dir="t"/>
          </a:scene3d>
          <a:sp3d prstMaterial="matte"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/>
              <a:t>Sample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246884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Refactor your Test Code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4246" b="27162"/>
          <a:stretch/>
        </p:blipFill>
        <p:spPr>
          <a:xfrm>
            <a:off x="339331" y="1209963"/>
            <a:ext cx="11397040" cy="5049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7612748" y="161824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5234223" y="43751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Shouldly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"/>
          <a:stretch/>
        </p:blipFill>
        <p:spPr>
          <a:xfrm>
            <a:off x="836935" y="990183"/>
            <a:ext cx="10135866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https://github.com/shouldly/shouldly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1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FluentAssertions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https://github.com/fluentassertions/fluentassertions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same as Shouldly,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Generating Test Data with Bogus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6971" b="32353"/>
          <a:stretch/>
        </p:blipFill>
        <p:spPr>
          <a:xfrm>
            <a:off x="307390" y="1066800"/>
            <a:ext cx="11447835" cy="5060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https://github.com/bchavez/Bogus</a:t>
            </a:r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8213B4-8D16-4C24-B234-35B416A0962F}"/>
              </a:ext>
            </a:extLst>
          </p:cNvPr>
          <p:cNvSpPr/>
          <p:nvPr/>
        </p:nvSpPr>
        <p:spPr>
          <a:xfrm rot="5400000">
            <a:off x="9488853" y="4306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C304901-1536-4F22-9D26-01B318E34E03}"/>
              </a:ext>
            </a:extLst>
          </p:cNvPr>
          <p:cNvSpPr/>
          <p:nvPr/>
        </p:nvSpPr>
        <p:spPr>
          <a:xfrm rot="5400000">
            <a:off x="8491183" y="5268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6CB9196-5AB0-4899-BC62-0BCE6BB98EE3}"/>
              </a:ext>
            </a:extLst>
          </p:cNvPr>
          <p:cNvSpPr/>
          <p:nvPr/>
        </p:nvSpPr>
        <p:spPr>
          <a:xfrm rot="5400000">
            <a:off x="10001042" y="495544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250EBA7-9244-4815-8775-18B1043EB087}"/>
              </a:ext>
            </a:extLst>
          </p:cNvPr>
          <p:cNvSpPr/>
          <p:nvPr/>
        </p:nvSpPr>
        <p:spPr>
          <a:xfrm>
            <a:off x="6336178" y="359711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AutoFixture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https://github.com/AutoFixture/AutoFixture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Improve your code without treating your users as canaries</a:t>
            </a:r>
          </a:p>
        </p:txBody>
      </p:sp>
      <p:graphicFrame>
        <p:nvGraphicFramePr>
          <p:cNvPr id="67" name="Content Placeholder 1">
            <a:extLst>
              <a:ext uri="{FF2B5EF4-FFF2-40B4-BE49-F238E27FC236}">
                <a16:creationId xmlns:a16="http://schemas.microsoft.com/office/drawing/2014/main" id="{3ADA300F-4A4D-441C-816E-AF2F5D65C9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563075"/>
              </p:ext>
            </p:extLst>
          </p:nvPr>
        </p:nvGraphicFramePr>
        <p:xfrm>
          <a:off x="9690409" y="960361"/>
          <a:ext cx="1972545" cy="209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Typical Deployments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2857092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B6CC7-740E-4C1D-B0C9-F9E719FD0EC9}"/>
              </a:ext>
            </a:extLst>
          </p:cNvPr>
          <p:cNvGrpSpPr/>
          <p:nvPr/>
        </p:nvGrpSpPr>
        <p:grpSpPr>
          <a:xfrm>
            <a:off x="4242832" y="2512244"/>
            <a:ext cx="4048651" cy="2010401"/>
            <a:chOff x="4242832" y="2512244"/>
            <a:chExt cx="4048651" cy="2010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6905743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New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4242832" y="2512244"/>
              <a:ext cx="2662911" cy="1553201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833" y="2752627"/>
              <a:ext cx="2662913" cy="1621412"/>
            </a:xfrm>
            <a:prstGeom prst="bentConnector3">
              <a:avLst>
                <a:gd name="adj1" fmla="val 59204"/>
              </a:avLst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B78595-3D04-4756-AC20-347B3792C7CD}"/>
              </a:ext>
            </a:extLst>
          </p:cNvPr>
          <p:cNvGrpSpPr/>
          <p:nvPr/>
        </p:nvGrpSpPr>
        <p:grpSpPr>
          <a:xfrm>
            <a:off x="4242832" y="2055044"/>
            <a:ext cx="4048651" cy="914400"/>
            <a:chOff x="4242832" y="2055044"/>
            <a:chExt cx="4048651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6905743" y="2055044"/>
              <a:ext cx="1385740" cy="914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32" y="2512244"/>
              <a:ext cx="2662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32" y="2752627"/>
              <a:ext cx="2662911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9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Typical Rollbacks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2857092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B6CC7-740E-4C1D-B0C9-F9E719FD0EC9}"/>
              </a:ext>
            </a:extLst>
          </p:cNvPr>
          <p:cNvGrpSpPr/>
          <p:nvPr/>
        </p:nvGrpSpPr>
        <p:grpSpPr>
          <a:xfrm>
            <a:off x="4242832" y="2512244"/>
            <a:ext cx="4048651" cy="2010401"/>
            <a:chOff x="4242832" y="2512244"/>
            <a:chExt cx="4048651" cy="2010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6905743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New (Buggy)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4242832" y="2512244"/>
              <a:ext cx="2662911" cy="1553201"/>
            </a:xfrm>
            <a:prstGeom prst="bentConnector3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833" y="2752627"/>
              <a:ext cx="2662913" cy="1621412"/>
            </a:xfrm>
            <a:prstGeom prst="bentConnector3">
              <a:avLst>
                <a:gd name="adj1" fmla="val 59204"/>
              </a:avLst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B78595-3D04-4756-AC20-347B3792C7CD}"/>
              </a:ext>
            </a:extLst>
          </p:cNvPr>
          <p:cNvGrpSpPr/>
          <p:nvPr/>
        </p:nvGrpSpPr>
        <p:grpSpPr>
          <a:xfrm>
            <a:off x="4242832" y="2055044"/>
            <a:ext cx="4048651" cy="914400"/>
            <a:chOff x="4242832" y="2055044"/>
            <a:chExt cx="4048651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6905743" y="2055044"/>
              <a:ext cx="1385740" cy="914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32" y="2512244"/>
              <a:ext cx="2662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32" y="2752627"/>
              <a:ext cx="2662911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90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Feature Flags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98763" y="2884603"/>
            <a:ext cx="3062908" cy="1180842"/>
          </a:xfrm>
          <a:prstGeom prst="bentConnector3">
            <a:avLst>
              <a:gd name="adj1" fmla="val -475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6196505" y="3134393"/>
            <a:ext cx="3465177" cy="1239648"/>
          </a:xfrm>
          <a:prstGeom prst="bentConnector2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31257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>
            <a:off x="2525567" y="2752625"/>
            <a:ext cx="3130515" cy="1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12D5BAAB-5624-4C74-96B5-C21B49130A6F}"/>
              </a:ext>
            </a:extLst>
          </p:cNvPr>
          <p:cNvSpPr/>
          <p:nvPr/>
        </p:nvSpPr>
        <p:spPr>
          <a:xfrm>
            <a:off x="5267921" y="1890092"/>
            <a:ext cx="1857166" cy="1244301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 New Routine?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7EE202-B974-4736-A6C7-35582E0D1F46}"/>
              </a:ext>
            </a:extLst>
          </p:cNvPr>
          <p:cNvCxnSpPr>
            <a:cxnSpLocks/>
          </p:cNvCxnSpPr>
          <p:nvPr/>
        </p:nvCxnSpPr>
        <p:spPr>
          <a:xfrm flipH="1">
            <a:off x="2525567" y="2748382"/>
            <a:ext cx="3130515" cy="1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83CD0-269F-4B01-B436-E0C34CAB640E}"/>
              </a:ext>
            </a:extLst>
          </p:cNvPr>
          <p:cNvSpPr/>
          <p:nvPr/>
        </p:nvSpPr>
        <p:spPr>
          <a:xfrm>
            <a:off x="965215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Routine</a:t>
            </a:r>
          </a:p>
        </p:txBody>
      </p:sp>
    </p:spTree>
    <p:extLst>
      <p:ext uri="{BB962C8B-B14F-4D97-AF65-F5344CB8AC3E}">
        <p14:creationId xmlns:p14="http://schemas.microsoft.com/office/powerpoint/2010/main" val="313241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Adding a Fallback Option with FeatureToggle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https://GitHub.com/jason-roberts/FeatureToggle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5114558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 r="14692"/>
          <a:stretch/>
        </p:blipFill>
        <p:spPr>
          <a:xfrm>
            <a:off x="603797" y="2310937"/>
            <a:ext cx="10918009" cy="2501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39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0FFCC1-B82C-45A6-8C9D-9757479A5398}"/>
              </a:ext>
            </a:extLst>
          </p:cNvPr>
          <p:cNvSpPr/>
          <p:nvPr/>
        </p:nvSpPr>
        <p:spPr>
          <a:xfrm>
            <a:off x="-1" y="4578516"/>
            <a:ext cx="12099073" cy="227948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64041"/>
            <a:ext cx="12192000" cy="1514475"/>
          </a:xfrm>
        </p:spPr>
        <p:txBody>
          <a:bodyPr/>
          <a:lstStyle/>
          <a:p>
            <a:pPr algn="ctr"/>
            <a:r>
              <a:rPr lang="en-US" b="1" cap="none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cap="none">
                <a:solidFill>
                  <a:srgbClr val="FF80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none">
                <a:solidFill>
                  <a:srgbClr val="FF80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/>
              </a:rPr>
              <a:t>And we need you to add this new feature…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F4EC9-F4FF-4746-8860-D3C184C29096}"/>
              </a:ext>
            </a:extLst>
          </p:cNvPr>
          <p:cNvSpPr txBox="1"/>
          <p:nvPr/>
        </p:nvSpPr>
        <p:spPr>
          <a:xfrm>
            <a:off x="0" y="1700463"/>
            <a:ext cx="12191999" cy="1200329"/>
          </a:xfrm>
          <a:prstGeom prst="rect">
            <a:avLst/>
          </a:prstGeom>
          <a:noFill/>
          <a:effectLst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7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salization" panose="020B0500000000000000" pitchFamily="34" charset="0"/>
              </a:rPr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Canary Testing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98763" y="2884603"/>
            <a:ext cx="3062908" cy="1180842"/>
          </a:xfrm>
          <a:prstGeom prst="bentConnector3">
            <a:avLst>
              <a:gd name="adj1" fmla="val -475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2" idx="2"/>
          </p:cNvCxnSpPr>
          <p:nvPr/>
        </p:nvCxnSpPr>
        <p:spPr>
          <a:xfrm rot="10800000">
            <a:off x="6196505" y="3134393"/>
            <a:ext cx="3465177" cy="1239648"/>
          </a:xfrm>
          <a:prstGeom prst="bentConnector2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31257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>
            <a:off x="2525567" y="2752625"/>
            <a:ext cx="3130515" cy="1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12D5BAAB-5624-4C74-96B5-C21B49130A6F}"/>
              </a:ext>
            </a:extLst>
          </p:cNvPr>
          <p:cNvSpPr/>
          <p:nvPr/>
        </p:nvSpPr>
        <p:spPr>
          <a:xfrm>
            <a:off x="5267921" y="1890092"/>
            <a:ext cx="1857166" cy="1244301"/>
          </a:xfrm>
          <a:prstGeom prst="flowChartDecisi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 Beta User?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7EE202-B974-4736-A6C7-35582E0D1F46}"/>
              </a:ext>
            </a:extLst>
          </p:cNvPr>
          <p:cNvCxnSpPr>
            <a:cxnSpLocks/>
          </p:cNvCxnSpPr>
          <p:nvPr/>
        </p:nvCxnSpPr>
        <p:spPr>
          <a:xfrm flipH="1">
            <a:off x="2525567" y="2748382"/>
            <a:ext cx="3130515" cy="1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64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Victimless Canary Testing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C45844-921B-4191-8E96-20D0B397EDAA}"/>
              </a:ext>
            </a:extLst>
          </p:cNvPr>
          <p:cNvGrpSpPr/>
          <p:nvPr/>
        </p:nvGrpSpPr>
        <p:grpSpPr>
          <a:xfrm>
            <a:off x="6447934" y="2055044"/>
            <a:ext cx="4599477" cy="2467601"/>
            <a:chOff x="6447934" y="2055044"/>
            <a:chExt cx="4599477" cy="24676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9661671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New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6447934" y="2969442"/>
              <a:ext cx="3213737" cy="1096003"/>
            </a:xfrm>
            <a:prstGeom prst="bentConnector3">
              <a:avLst>
                <a:gd name="adj1" fmla="val -159"/>
              </a:avLst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9661671" y="2055044"/>
              <a:ext cx="1385740" cy="914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6780935" y="2301711"/>
              <a:ext cx="28712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20FD1B-F067-4536-A656-0EA431FA9FDB}"/>
              </a:ext>
            </a:extLst>
          </p:cNvPr>
          <p:cNvGrpSpPr/>
          <p:nvPr/>
        </p:nvGrpSpPr>
        <p:grpSpPr>
          <a:xfrm>
            <a:off x="6094413" y="2752624"/>
            <a:ext cx="3567265" cy="1621415"/>
            <a:chOff x="6094413" y="2752624"/>
            <a:chExt cx="3567265" cy="1621415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rot="10800000">
              <a:off x="6094413" y="2969443"/>
              <a:ext cx="3567265" cy="1404596"/>
            </a:xfrm>
            <a:prstGeom prst="bentConnector2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935" y="2752624"/>
              <a:ext cx="2874389" cy="1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Victimless Canary Testing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47934" y="2969442"/>
            <a:ext cx="3213737" cy="1096003"/>
          </a:xfrm>
          <a:prstGeom prst="bentConnector3">
            <a:avLst>
              <a:gd name="adj1" fmla="val -159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6094413" y="2969443"/>
            <a:ext cx="3567265" cy="1404596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B3616-5D61-4C7C-BF88-5F8CB334C033}"/>
              </a:ext>
            </a:extLst>
          </p:cNvPr>
          <p:cNvSpPr/>
          <p:nvPr/>
        </p:nvSpPr>
        <p:spPr>
          <a:xfrm>
            <a:off x="3186651" y="3602476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Publisher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90DB5F3-EDB2-48CD-AD8D-F2B679B022B1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4572391" y="2976846"/>
            <a:ext cx="1171676" cy="1082830"/>
          </a:xfrm>
          <a:prstGeom prst="bentConnector3">
            <a:avLst>
              <a:gd name="adj1" fmla="val 117"/>
            </a:avLst>
          </a:prstGeom>
          <a:ln w="381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4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Unit Testing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Unit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47934" y="2969442"/>
            <a:ext cx="3213737" cy="1096003"/>
          </a:xfrm>
          <a:prstGeom prst="bentConnector3">
            <a:avLst>
              <a:gd name="adj1" fmla="val -159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6094413" y="2969443"/>
            <a:ext cx="3567265" cy="1404596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solidFill>
            <a:schemeClr val="accent4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B3616-5D61-4C7C-BF88-5F8CB334C033}"/>
              </a:ext>
            </a:extLst>
          </p:cNvPr>
          <p:cNvSpPr/>
          <p:nvPr/>
        </p:nvSpPr>
        <p:spPr>
          <a:xfrm>
            <a:off x="3186651" y="3602476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 Publisher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90DB5F3-EDB2-48CD-AD8D-F2B679B022B1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4572391" y="2976846"/>
            <a:ext cx="1171676" cy="1082830"/>
          </a:xfrm>
          <a:prstGeom prst="bentConnector3">
            <a:avLst>
              <a:gd name="adj1" fmla="val 117"/>
            </a:avLst>
          </a:prstGeom>
          <a:ln w="3810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9E60439-A7C2-4249-B851-47EDE3E6426E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1834285" y="2963026"/>
            <a:ext cx="1352367" cy="1096651"/>
          </a:xfrm>
          <a:prstGeom prst="bentConnector3">
            <a:avLst>
              <a:gd name="adj1" fmla="val 100188"/>
            </a:avLst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Experiments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https://GitHub.com/ScientistProject/Scientist.net</a:t>
            </a:r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Publishing Results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r="23207" b="966"/>
          <a:stretch/>
        </p:blipFill>
        <p:spPr>
          <a:xfrm>
            <a:off x="349711" y="1225650"/>
            <a:ext cx="11489402" cy="4931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>
                <a:solidFill>
                  <a:srgbClr val="FFFFFF"/>
                </a:solidFill>
              </a:rPr>
              <a:t>	- Nobody (that I know of)</a:t>
            </a:r>
          </a:p>
        </p:txBody>
      </p:sp>
      <p:graphicFrame>
        <p:nvGraphicFramePr>
          <p:cNvPr id="67" name="Content Placeholder 1">
            <a:extLst>
              <a:ext uri="{FF2B5EF4-FFF2-40B4-BE49-F238E27FC236}">
                <a16:creationId xmlns:a16="http://schemas.microsoft.com/office/drawing/2014/main" id="{CA1FB224-6FD2-4F82-8DBF-D955959BD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85941"/>
              </p:ext>
            </p:extLst>
          </p:nvPr>
        </p:nvGraphicFramePr>
        <p:xfrm>
          <a:off x="9690410" y="912813"/>
          <a:ext cx="1961646" cy="2162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Class Data Tests for Custom Data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Class Data Tests for Custom Data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21394" b="41324"/>
          <a:stretch/>
        </p:blipFill>
        <p:spPr>
          <a:xfrm>
            <a:off x="402335" y="1602839"/>
            <a:ext cx="11381170" cy="3652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7545014" y="33850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6000" y="1382713"/>
            <a:ext cx="3090916" cy="206318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81E4568-8BDB-48DC-9922-8FCC23680E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8056" t="18262" r="26132" b="21953"/>
          <a:stretch/>
        </p:blipFill>
        <p:spPr>
          <a:xfrm>
            <a:off x="9186916" y="1309513"/>
            <a:ext cx="2209719" cy="21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Behavior Driven Development with SpecFlow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F47F8-5169-4577-956B-FBDA5CCA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5" t="11270" r="40877" b="70224"/>
          <a:stretch/>
        </p:blipFill>
        <p:spPr>
          <a:xfrm>
            <a:off x="391160" y="1066799"/>
            <a:ext cx="11409680" cy="301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E1153E-4230-440D-B119-97459889C9D9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Home Page: </a:t>
            </a:r>
            <a:r>
              <a:rPr lang="en-US">
                <a:hlinkClick r:id="rId3"/>
              </a:rPr>
              <a:t>https://specflow.org/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52D79-E01A-4506-AF41-E4584280D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0" t="22931" r="30840" b="65954"/>
          <a:stretch/>
        </p:blipFill>
        <p:spPr>
          <a:xfrm>
            <a:off x="389571" y="4405429"/>
            <a:ext cx="11409680" cy="1716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5F722D-E576-4DAC-B204-E487B1591128}"/>
              </a:ext>
            </a:extLst>
          </p:cNvPr>
          <p:cNvSpPr/>
          <p:nvPr/>
        </p:nvSpPr>
        <p:spPr>
          <a:xfrm rot="15532704">
            <a:off x="1244086" y="2956865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SpecFlow Steps Definitions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C2169-5D80-4379-AB08-1B65247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0" t="35250" r="29399" b="25470"/>
          <a:stretch/>
        </p:blipFill>
        <p:spPr>
          <a:xfrm>
            <a:off x="1141412" y="1049356"/>
            <a:ext cx="10421012" cy="53092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4C09C5-2CCE-4C8A-801E-656CE8A81B32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Home Page: </a:t>
            </a:r>
            <a:r>
              <a:rPr lang="en-US">
                <a:hlinkClick r:id="rId3"/>
              </a:rPr>
              <a:t>https://specflow.org/</a:t>
            </a:r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475A24F-6E6E-4367-9766-9C9DD023F13C}"/>
              </a:ext>
            </a:extLst>
          </p:cNvPr>
          <p:cNvSpPr/>
          <p:nvPr/>
        </p:nvSpPr>
        <p:spPr>
          <a:xfrm rot="5400000">
            <a:off x="8581334" y="11114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6B218F3-B6E0-4187-8DE2-F4C5E20F87E6}"/>
              </a:ext>
            </a:extLst>
          </p:cNvPr>
          <p:cNvSpPr/>
          <p:nvPr/>
        </p:nvSpPr>
        <p:spPr>
          <a:xfrm rot="5400000">
            <a:off x="6711894" y="372686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809F78A-D4B3-4AF4-8B16-D452F75864FB}"/>
              </a:ext>
            </a:extLst>
          </p:cNvPr>
          <p:cNvSpPr/>
          <p:nvPr/>
        </p:nvSpPr>
        <p:spPr>
          <a:xfrm rot="5400000">
            <a:off x="5726374" y="560602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NCrunch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NCrunch: </a:t>
            </a:r>
            <a:r>
              <a:rPr lang="en-US">
                <a:hlinkClick r:id="rId3"/>
              </a:rPr>
              <a:t>https://www.ncrunch.net/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JetBrains Annotations Blog Post: </a:t>
            </a:r>
            <a:r>
              <a:rPr lang="en-US" b="1">
                <a:effectLst/>
                <a:hlinkClick r:id="rId3"/>
              </a:rPr>
              <a:t>https://tinyurl.com/jetbrains-annotations</a:t>
            </a:r>
            <a:r>
              <a:rPr lang="en-US" b="1">
                <a:effectLst/>
              </a:rPr>
              <a:t> 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>
            <a:off x="6742801" y="77308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288429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 / </a:t>
            </a:r>
            <a:r>
              <a:rPr lang="en-US" cap="none" dirty="0" err="1"/>
              <a:t>SonarCloud</a:t>
            </a:r>
            <a:endParaRPr lang="en-US" cap="none" dirty="0"/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SonarQube: </a:t>
            </a:r>
            <a:r>
              <a:rPr lang="en-US">
                <a:hlinkClick r:id="rId3"/>
              </a:rPr>
              <a:t>https://www.sonarqube.org/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261777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TeamCity: </a:t>
            </a:r>
            <a:r>
              <a:rPr lang="en-US">
                <a:hlinkClick r:id="rId7"/>
              </a:rPr>
              <a:t>https://www.jetbrains.com/teamcity/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Test Plans</a:t>
            </a:r>
          </a:p>
        </p:txBody>
      </p:sp>
      <p:graphicFrame>
        <p:nvGraphicFramePr>
          <p:cNvPr id="77" name="Content Placeholder 4">
            <a:extLst>
              <a:ext uri="{FF2B5EF4-FFF2-40B4-BE49-F238E27FC236}">
                <a16:creationId xmlns:a16="http://schemas.microsoft.com/office/drawing/2014/main" id="{BFCAB900-2456-4A7D-AC4C-08EF287330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326720"/>
              </p:ext>
            </p:extLst>
          </p:nvPr>
        </p:nvGraphicFramePr>
        <p:xfrm>
          <a:off x="1141413" y="1659118"/>
          <a:ext cx="9906000" cy="4132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Functional Programming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03793B1-95A1-4FA2-A3B6-B8E4DE724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557794"/>
              </p:ext>
            </p:extLst>
          </p:nvPr>
        </p:nvGraphicFramePr>
        <p:xfrm>
          <a:off x="1141413" y="1310325"/>
          <a:ext cx="9906000" cy="4826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651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-2"/>
            <a:ext cx="7559039" cy="1420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graphicFrame>
        <p:nvGraphicFramePr>
          <p:cNvPr id="131" name="Content Placeholder 1">
            <a:extLst>
              <a:ext uri="{FF2B5EF4-FFF2-40B4-BE49-F238E27FC236}">
                <a16:creationId xmlns:a16="http://schemas.microsoft.com/office/drawing/2014/main" id="{9EFCC273-DCE0-4B12-8634-6AEA27CB22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600558"/>
              </p:ext>
            </p:extLst>
          </p:nvPr>
        </p:nvGraphicFramePr>
        <p:xfrm>
          <a:off x="1981199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2" name="Text Placeholder 3">
            <a:extLst>
              <a:ext uri="{FF2B5EF4-FFF2-40B4-BE49-F238E27FC236}">
                <a16:creationId xmlns:a16="http://schemas.microsoft.com/office/drawing/2014/main" id="{C0345736-F7DF-479D-85FB-E6D40FC17840}"/>
              </a:ext>
            </a:extLst>
          </p:cNvPr>
          <p:cNvSpPr txBox="1">
            <a:spLocks/>
          </p:cNvSpPr>
          <p:nvPr/>
        </p:nvSpPr>
        <p:spPr>
          <a:xfrm>
            <a:off x="1776413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Slides and code available at: </a:t>
            </a:r>
            <a:r>
              <a:rPr lang="en-US">
                <a:hlinkClick r:id="rId8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Questions? 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cap="none"/>
              <a:t>@</a:t>
            </a:r>
            <a:r>
              <a:rPr lang="en-US" cap="none" err="1"/>
              <a:t>IntegerMan</a:t>
            </a:r>
            <a:r>
              <a:rPr lang="en-US" cap="none"/>
              <a:t>				</a:t>
            </a:r>
          </a:p>
          <a:p>
            <a:r>
              <a:rPr lang="en-US" cap="none">
                <a:hlinkClick r:id="rId4"/>
              </a:rPr>
              <a:t>https://www.Linkedin.com/in/MattEland/</a:t>
            </a:r>
            <a:endParaRPr lang="en-US" cap="none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8397D586-1B1C-4F33-8B80-362ADD195B37}"/>
              </a:ext>
            </a:extLst>
          </p:cNvPr>
          <p:cNvSpPr txBox="1">
            <a:spLocks/>
          </p:cNvSpPr>
          <p:nvPr/>
        </p:nvSpPr>
        <p:spPr>
          <a:xfrm>
            <a:off x="2790185" y="5319739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cap="none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CAF943A7-0653-4A58-B396-E4D328953A46}"/>
              </a:ext>
            </a:extLst>
          </p:cNvPr>
          <p:cNvSpPr txBox="1">
            <a:spLocks/>
          </p:cNvSpPr>
          <p:nvPr/>
        </p:nvSpPr>
        <p:spPr>
          <a:xfrm>
            <a:off x="1776413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Slides and code available at: </a:t>
            </a:r>
            <a:r>
              <a:rPr lang="en-US">
                <a:hlinkClick r:id="rId5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Because unit tests should not be an endangered species.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303D64-118A-468F-B110-27BC7EDC9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167"/>
          <a:stretch/>
        </p:blipFill>
        <p:spPr>
          <a:xfrm>
            <a:off x="183455" y="1174924"/>
            <a:ext cx="11821913" cy="5539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What is a Unit Test?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BD03704-D79E-490A-84C2-E770866D2266}"/>
              </a:ext>
            </a:extLst>
          </p:cNvPr>
          <p:cNvSpPr/>
          <p:nvPr/>
        </p:nvSpPr>
        <p:spPr>
          <a:xfrm rot="5400000">
            <a:off x="2842311" y="2467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0CF323-CA51-4731-9FAE-CEBB6CDFC95C}"/>
              </a:ext>
            </a:extLst>
          </p:cNvPr>
          <p:cNvSpPr/>
          <p:nvPr/>
        </p:nvSpPr>
        <p:spPr>
          <a:xfrm rot="5400000">
            <a:off x="6812415" y="465047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4EB24F-DB94-4B8A-87CE-1A2B1E5A3C18}"/>
              </a:ext>
            </a:extLst>
          </p:cNvPr>
          <p:cNvSpPr/>
          <p:nvPr/>
        </p:nvSpPr>
        <p:spPr>
          <a:xfrm rot="10800000">
            <a:off x="3005179" y="592576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012497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00B050"/>
      </a:accent3>
      <a:accent4>
        <a:srgbClr val="34AC8B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1306</Words>
  <Application>Microsoft Office PowerPoint</Application>
  <PresentationFormat>Widescreen</PresentationFormat>
  <Paragraphs>248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Comic Sans MS</vt:lpstr>
      <vt:lpstr>Nasalization</vt:lpstr>
      <vt:lpstr>Segoe Print</vt:lpstr>
      <vt:lpstr>Segoe Script</vt:lpstr>
      <vt:lpstr>Circuit</vt:lpstr>
      <vt:lpstr>How do you tame a big ball of mud?</vt:lpstr>
      <vt:lpstr>About this Talk</vt:lpstr>
      <vt:lpstr>Sample Codebase: Resume Scoring Algorithm</vt:lpstr>
      <vt:lpstr>It’s a Legacy System!</vt:lpstr>
      <vt:lpstr>What Do You Do?</vt:lpstr>
      <vt:lpstr>Build your own Safety Net</vt:lpstr>
      <vt:lpstr>Unit Testing 101</vt:lpstr>
      <vt:lpstr>What is a Unit Test?</vt:lpstr>
      <vt:lpstr>Test Driven Development (TDD)</vt:lpstr>
      <vt:lpstr>I can’t test my code because _______________ !</vt:lpstr>
      <vt:lpstr>I can’t test my code because _______________ !</vt:lpstr>
      <vt:lpstr>I can’t test my code because _______________ !</vt:lpstr>
      <vt:lpstr>I can’t test my code because _______________ !</vt:lpstr>
      <vt:lpstr>Taming a big ball of mud</vt:lpstr>
      <vt:lpstr>Build a Safety Net</vt:lpstr>
      <vt:lpstr>Testing Object State with Snapper</vt:lpstr>
      <vt:lpstr>Selenium WebDriver Tests</vt:lpstr>
      <vt:lpstr>Inspecting Web Traffic with Fiddler</vt:lpstr>
      <vt:lpstr>Postman Collections For API Testing</vt:lpstr>
      <vt:lpstr>Improve Testability</vt:lpstr>
      <vt:lpstr>PowerPoint Presentation</vt:lpstr>
      <vt:lpstr>PowerPoint Presentation</vt:lpstr>
      <vt:lpstr>PowerPoint Presentation</vt:lpstr>
      <vt:lpstr>Inversion of Control with AutoFac</vt:lpstr>
      <vt:lpstr>Inversion of Control with AutoFac</vt:lpstr>
      <vt:lpstr>Moq to Simplify Fake Object Creation</vt:lpstr>
      <vt:lpstr>Moq to Simplify Fake Object Creation</vt:lpstr>
      <vt:lpstr>In Memory Tests with Entity Framework Core</vt:lpstr>
      <vt:lpstr>Improve Your Tests</vt:lpstr>
      <vt:lpstr>Refactor your Test Code</vt:lpstr>
      <vt:lpstr>Shouldly</vt:lpstr>
      <vt:lpstr>FluentAssertions</vt:lpstr>
      <vt:lpstr>Generating Test Data with Bogus</vt:lpstr>
      <vt:lpstr>AutoFixture</vt:lpstr>
      <vt:lpstr>Refactor the Code</vt:lpstr>
      <vt:lpstr>Typical Deployments</vt:lpstr>
      <vt:lpstr>Typical Rollbacks</vt:lpstr>
      <vt:lpstr>Feature Flags</vt:lpstr>
      <vt:lpstr>Adding a Fallback Option with FeatureToggle</vt:lpstr>
      <vt:lpstr>Canary Testing</vt:lpstr>
      <vt:lpstr>Victimless Canary Testing with Scientist .NET</vt:lpstr>
      <vt:lpstr>Victimless Canary Testing with Scientist .NET</vt:lpstr>
      <vt:lpstr>Unit Testing with Scientist .NET</vt:lpstr>
      <vt:lpstr>Experiments with Scientist .NET</vt:lpstr>
      <vt:lpstr>Publishing Results with Scientist .NET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SpecFlow Steps Definitions</vt:lpstr>
      <vt:lpstr>Tools &amp; Processes</vt:lpstr>
      <vt:lpstr>NCrunch</vt:lpstr>
      <vt:lpstr>JetBrains Annotations</vt:lpstr>
      <vt:lpstr>Code Reviews</vt:lpstr>
      <vt:lpstr>Code Analysis with SonarQube / SonarCloud</vt:lpstr>
      <vt:lpstr>CI/CD Pipeline Integration</vt:lpstr>
      <vt:lpstr>Test Plans</vt:lpstr>
      <vt:lpstr>Functional Programming</vt:lpstr>
      <vt:lpstr>Conclusion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1</cp:revision>
  <dcterms:created xsi:type="dcterms:W3CDTF">2019-08-21T23:44:11Z</dcterms:created>
  <dcterms:modified xsi:type="dcterms:W3CDTF">2019-08-22T04:22:01Z</dcterms:modified>
</cp:coreProperties>
</file>